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63" r:id="rId2"/>
    <p:sldId id="256" r:id="rId3"/>
    <p:sldId id="257" r:id="rId4"/>
    <p:sldId id="258" r:id="rId5"/>
    <p:sldId id="259" r:id="rId6"/>
    <p:sldId id="260" r:id="rId7"/>
    <p:sldId id="261" r:id="rId8"/>
    <p:sldId id="262" r:id="rId9"/>
    <p:sldId id="265" r:id="rId10"/>
    <p:sldId id="264" r:id="rId11"/>
    <p:sldId id="266" r:id="rId12"/>
    <p:sldId id="267" r:id="rId13"/>
    <p:sldId id="268"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F26B43"/>
          </p15:clr>
        </p15:guide>
        <p15:guide id="2" pos="3840" userDrawn="1">
          <p15:clr>
            <a:srgbClr val="A4A3A4"/>
          </p15:clr>
        </p15:guide>
        <p15:guide id="3" pos="211" userDrawn="1">
          <p15:clr>
            <a:srgbClr val="F26B43"/>
          </p15:clr>
        </p15:guide>
        <p15:guide id="4" pos="3092" userDrawn="1">
          <p15:clr>
            <a:srgbClr val="F26B43"/>
          </p15:clr>
        </p15:guide>
        <p15:guide id="5" orient="horz" pos="2260" userDrawn="1">
          <p15:clr>
            <a:srgbClr val="A4A3A4"/>
          </p15:clr>
        </p15:guide>
        <p15:guide id="6" orient="horz" pos="459"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7" d="100"/>
          <a:sy n="67" d="100"/>
        </p:scale>
        <p:origin x="756" y="48"/>
      </p:cViewPr>
      <p:guideLst>
        <p:guide orient="horz" pos="1344"/>
        <p:guide pos="3840"/>
        <p:guide pos="211"/>
        <p:guide pos="3092"/>
        <p:guide orient="horz" pos="2260"/>
        <p:guide orient="horz"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100" b="1">
                <a:latin typeface="Arial" panose="020B0604020202020204" pitchFamily="34" charset="0"/>
                <a:cs typeface="Arial" panose="020B0604020202020204" pitchFamily="34" charset="0"/>
              </a:rPr>
              <a:t>PRESUPUESTO</a:t>
            </a:r>
            <a:r>
              <a:rPr lang="es-MX" sz="1100" b="1" baseline="0">
                <a:latin typeface="Arial" panose="020B0604020202020204" pitchFamily="34" charset="0"/>
                <a:cs typeface="Arial" panose="020B0604020202020204" pitchFamily="34" charset="0"/>
              </a:rPr>
              <a:t> PROGRAMA ESCUELA DE CALIDAD</a:t>
            </a:r>
            <a:endParaRPr lang="es-MX" sz="1100" b="1">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'PRESUPUESTO PEC GRAL'!$C$3</c:f>
              <c:strCache>
                <c:ptCount val="1"/>
                <c:pt idx="0">
                  <c:v>TOTAL</c:v>
                </c:pt>
              </c:strCache>
            </c:strRef>
          </c:tx>
          <c:spPr>
            <a:solidFill>
              <a:schemeClr val="accent2"/>
            </a:solidFill>
            <a:ln>
              <a:noFill/>
            </a:ln>
            <a:effectLst/>
          </c:spPr>
          <c:invertIfNegative val="0"/>
          <c:cat>
            <c:numRef>
              <c:f>'PRESUPUESTO PEC GRAL'!$B$4:$B$9</c:f>
              <c:numCache>
                <c:formatCode>General</c:formatCode>
                <c:ptCount val="6"/>
                <c:pt idx="0">
                  <c:v>2001</c:v>
                </c:pt>
                <c:pt idx="1">
                  <c:v>2002</c:v>
                </c:pt>
                <c:pt idx="2">
                  <c:v>2003</c:v>
                </c:pt>
                <c:pt idx="3">
                  <c:v>2004</c:v>
                </c:pt>
                <c:pt idx="4">
                  <c:v>2005</c:v>
                </c:pt>
                <c:pt idx="5">
                  <c:v>2006</c:v>
                </c:pt>
              </c:numCache>
            </c:numRef>
          </c:cat>
          <c:val>
            <c:numRef>
              <c:f>'PRESUPUESTO PEC GRAL'!$C$4:$C$9</c:f>
              <c:numCache>
                <c:formatCode>#,##0.00</c:formatCode>
                <c:ptCount val="6"/>
                <c:pt idx="0">
                  <c:v>350000000</c:v>
                </c:pt>
                <c:pt idx="1">
                  <c:v>1504000000</c:v>
                </c:pt>
                <c:pt idx="2">
                  <c:v>1566666667</c:v>
                </c:pt>
                <c:pt idx="3">
                  <c:v>1594186296</c:v>
                </c:pt>
                <c:pt idx="4">
                  <c:v>1565754666</c:v>
                </c:pt>
                <c:pt idx="5">
                  <c:v>1565754666</c:v>
                </c:pt>
              </c:numCache>
            </c:numRef>
          </c:val>
        </c:ser>
        <c:dLbls>
          <c:showLegendKey val="0"/>
          <c:showVal val="0"/>
          <c:showCatName val="0"/>
          <c:showSerName val="0"/>
          <c:showPercent val="0"/>
          <c:showBubbleSize val="0"/>
        </c:dLbls>
        <c:gapWidth val="219"/>
        <c:overlap val="-27"/>
        <c:axId val="9202536"/>
        <c:axId val="143381640"/>
      </c:barChart>
      <c:catAx>
        <c:axId val="9202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3381640"/>
        <c:crosses val="autoZero"/>
        <c:auto val="1"/>
        <c:lblAlgn val="ctr"/>
        <c:lblOffset val="100"/>
        <c:noMultiLvlLbl val="0"/>
      </c:catAx>
      <c:valAx>
        <c:axId val="1433816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9202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a:latin typeface="Arial" panose="020B0604020202020204" pitchFamily="34" charset="0"/>
                <a:cs typeface="Arial" panose="020B0604020202020204" pitchFamily="34" charset="0"/>
              </a:rPr>
              <a:t>PRESUPUESTO PROGRAMA ESCUELA DE CALIDAD</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 FEDERAL, ESTATAL PEC '!$C$5</c:f>
              <c:strCache>
                <c:ptCount val="1"/>
                <c:pt idx="0">
                  <c:v>FEDERAL</c:v>
                </c:pt>
              </c:strCache>
            </c:strRef>
          </c:tx>
          <c:spPr>
            <a:solidFill>
              <a:schemeClr val="accent1"/>
            </a:solidFill>
            <a:ln>
              <a:noFill/>
            </a:ln>
            <a:effectLst/>
          </c:spPr>
          <c:invertIfNegative val="0"/>
          <c:cat>
            <c:numRef>
              <c:f>'PRES FEDERAL, ESTATAL PEC '!$B$6:$B$11</c:f>
              <c:numCache>
                <c:formatCode>General</c:formatCode>
                <c:ptCount val="6"/>
                <c:pt idx="0">
                  <c:v>2001</c:v>
                </c:pt>
                <c:pt idx="1">
                  <c:v>2002</c:v>
                </c:pt>
                <c:pt idx="2">
                  <c:v>2003</c:v>
                </c:pt>
                <c:pt idx="3">
                  <c:v>2004</c:v>
                </c:pt>
                <c:pt idx="4">
                  <c:v>2005</c:v>
                </c:pt>
                <c:pt idx="5">
                  <c:v>2006</c:v>
                </c:pt>
              </c:numCache>
            </c:numRef>
          </c:cat>
          <c:val>
            <c:numRef>
              <c:f>'PRES FEDERAL, ESTATAL PEC '!$C$6:$C$11</c:f>
              <c:numCache>
                <c:formatCode>#,##0.00</c:formatCode>
                <c:ptCount val="6"/>
                <c:pt idx="0">
                  <c:v>350000000</c:v>
                </c:pt>
                <c:pt idx="1">
                  <c:v>1128000000</c:v>
                </c:pt>
                <c:pt idx="2">
                  <c:v>1175000000</c:v>
                </c:pt>
                <c:pt idx="3">
                  <c:v>1195639722</c:v>
                </c:pt>
                <c:pt idx="4">
                  <c:v>1174315998</c:v>
                </c:pt>
                <c:pt idx="5">
                  <c:v>1174315998</c:v>
                </c:pt>
              </c:numCache>
            </c:numRef>
          </c:val>
        </c:ser>
        <c:ser>
          <c:idx val="1"/>
          <c:order val="1"/>
          <c:tx>
            <c:strRef>
              <c:f>'PRES FEDERAL, ESTATAL PEC '!$D$5</c:f>
              <c:strCache>
                <c:ptCount val="1"/>
                <c:pt idx="0">
                  <c:v>ESTATAL</c:v>
                </c:pt>
              </c:strCache>
            </c:strRef>
          </c:tx>
          <c:spPr>
            <a:solidFill>
              <a:schemeClr val="accent2"/>
            </a:solidFill>
            <a:ln>
              <a:noFill/>
            </a:ln>
            <a:effectLst/>
          </c:spPr>
          <c:invertIfNegative val="0"/>
          <c:cat>
            <c:numRef>
              <c:f>'PRES FEDERAL, ESTATAL PEC '!$B$6:$B$11</c:f>
              <c:numCache>
                <c:formatCode>General</c:formatCode>
                <c:ptCount val="6"/>
                <c:pt idx="0">
                  <c:v>2001</c:v>
                </c:pt>
                <c:pt idx="1">
                  <c:v>2002</c:v>
                </c:pt>
                <c:pt idx="2">
                  <c:v>2003</c:v>
                </c:pt>
                <c:pt idx="3">
                  <c:v>2004</c:v>
                </c:pt>
                <c:pt idx="4">
                  <c:v>2005</c:v>
                </c:pt>
                <c:pt idx="5">
                  <c:v>2006</c:v>
                </c:pt>
              </c:numCache>
            </c:numRef>
          </c:cat>
          <c:val>
            <c:numRef>
              <c:f>'PRES FEDERAL, ESTATAL PEC '!$D$6:$D$11</c:f>
              <c:numCache>
                <c:formatCode>#,##0.00</c:formatCode>
                <c:ptCount val="6"/>
                <c:pt idx="1">
                  <c:v>376000000</c:v>
                </c:pt>
                <c:pt idx="2">
                  <c:v>391666666.67000002</c:v>
                </c:pt>
                <c:pt idx="3">
                  <c:v>398546574</c:v>
                </c:pt>
                <c:pt idx="4">
                  <c:v>391438668</c:v>
                </c:pt>
                <c:pt idx="5">
                  <c:v>391438668</c:v>
                </c:pt>
              </c:numCache>
            </c:numRef>
          </c:val>
        </c:ser>
        <c:dLbls>
          <c:showLegendKey val="0"/>
          <c:showVal val="0"/>
          <c:showCatName val="0"/>
          <c:showSerName val="0"/>
          <c:showPercent val="0"/>
          <c:showBubbleSize val="0"/>
        </c:dLbls>
        <c:gapWidth val="219"/>
        <c:overlap val="-27"/>
        <c:axId val="144096344"/>
        <c:axId val="143393328"/>
      </c:barChart>
      <c:catAx>
        <c:axId val="144096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3393328"/>
        <c:crosses val="autoZero"/>
        <c:auto val="1"/>
        <c:lblAlgn val="ctr"/>
        <c:lblOffset val="100"/>
        <c:noMultiLvlLbl val="0"/>
      </c:catAx>
      <c:valAx>
        <c:axId val="1433933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40963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100" b="1">
                <a:latin typeface="Arial" panose="020B0604020202020204" pitchFamily="34" charset="0"/>
                <a:cs typeface="Arial" panose="020B0604020202020204" pitchFamily="34" charset="0"/>
              </a:rPr>
              <a:t>PRESUPUSTO ESTADO DE CHIAPAS</a:t>
            </a:r>
            <a:r>
              <a:rPr lang="es-MX" sz="1100" b="1" baseline="0">
                <a:latin typeface="Arial" panose="020B0604020202020204" pitchFamily="34" charset="0"/>
                <a:cs typeface="Arial" panose="020B0604020202020204" pitchFamily="34" charset="0"/>
              </a:rPr>
              <a:t> PROGRAMA ESCUELAS DE CALIDAD</a:t>
            </a:r>
            <a:endParaRPr lang="es-MX" sz="1100" b="1">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 CHIAPAS PEC'!$C$3</c:f>
              <c:strCache>
                <c:ptCount val="1"/>
                <c:pt idx="0">
                  <c:v>ESTATAL</c:v>
                </c:pt>
              </c:strCache>
            </c:strRef>
          </c:tx>
          <c:spPr>
            <a:solidFill>
              <a:schemeClr val="accent2"/>
            </a:solidFill>
            <a:ln>
              <a:noFill/>
            </a:ln>
            <a:effectLst/>
          </c:spPr>
          <c:invertIfNegative val="0"/>
          <c:cat>
            <c:numRef>
              <c:f>'PRES CHIAPAS PEC'!$B$4:$B$9</c:f>
              <c:numCache>
                <c:formatCode>General</c:formatCode>
                <c:ptCount val="6"/>
                <c:pt idx="0">
                  <c:v>2001</c:v>
                </c:pt>
                <c:pt idx="1">
                  <c:v>2002</c:v>
                </c:pt>
                <c:pt idx="2">
                  <c:v>2003</c:v>
                </c:pt>
                <c:pt idx="3">
                  <c:v>2004</c:v>
                </c:pt>
                <c:pt idx="4">
                  <c:v>2005</c:v>
                </c:pt>
                <c:pt idx="5">
                  <c:v>2006</c:v>
                </c:pt>
              </c:numCache>
            </c:numRef>
          </c:cat>
          <c:val>
            <c:numRef>
              <c:f>'PRES CHIAPAS PEC'!$C$4:$C$9</c:f>
              <c:numCache>
                <c:formatCode>#,##0.00</c:formatCode>
                <c:ptCount val="6"/>
                <c:pt idx="1">
                  <c:v>17525461.309999999</c:v>
                </c:pt>
                <c:pt idx="2">
                  <c:v>17873086.68</c:v>
                </c:pt>
                <c:pt idx="3">
                  <c:v>18293287.670000002</c:v>
                </c:pt>
                <c:pt idx="4">
                  <c:v>18055929</c:v>
                </c:pt>
                <c:pt idx="5">
                  <c:v>18055929</c:v>
                </c:pt>
              </c:numCache>
            </c:numRef>
          </c:val>
        </c:ser>
        <c:ser>
          <c:idx val="1"/>
          <c:order val="1"/>
          <c:tx>
            <c:strRef>
              <c:f>'PRES CHIAPAS PEC'!$D$3</c:f>
              <c:strCache>
                <c:ptCount val="1"/>
                <c:pt idx="0">
                  <c:v>FEDERAL</c:v>
                </c:pt>
              </c:strCache>
            </c:strRef>
          </c:tx>
          <c:spPr>
            <a:solidFill>
              <a:schemeClr val="accent4"/>
            </a:solidFill>
            <a:ln>
              <a:noFill/>
            </a:ln>
            <a:effectLst/>
          </c:spPr>
          <c:invertIfNegative val="0"/>
          <c:cat>
            <c:numRef>
              <c:f>'PRES CHIAPAS PEC'!$B$4:$B$9</c:f>
              <c:numCache>
                <c:formatCode>General</c:formatCode>
                <c:ptCount val="6"/>
                <c:pt idx="0">
                  <c:v>2001</c:v>
                </c:pt>
                <c:pt idx="1">
                  <c:v>2002</c:v>
                </c:pt>
                <c:pt idx="2">
                  <c:v>2003</c:v>
                </c:pt>
                <c:pt idx="3">
                  <c:v>2004</c:v>
                </c:pt>
                <c:pt idx="4">
                  <c:v>2005</c:v>
                </c:pt>
                <c:pt idx="5">
                  <c:v>2006</c:v>
                </c:pt>
              </c:numCache>
            </c:numRef>
          </c:cat>
          <c:val>
            <c:numRef>
              <c:f>'PRES CHIAPAS PEC'!$D$4:$D$9</c:f>
              <c:numCache>
                <c:formatCode>#,##0.00</c:formatCode>
                <c:ptCount val="6"/>
                <c:pt idx="0">
                  <c:v>15334779</c:v>
                </c:pt>
                <c:pt idx="1">
                  <c:v>52576383.920000002</c:v>
                </c:pt>
                <c:pt idx="2">
                  <c:v>53919260.030000001</c:v>
                </c:pt>
                <c:pt idx="3">
                  <c:v>54879863</c:v>
                </c:pt>
                <c:pt idx="4">
                  <c:v>54167787</c:v>
                </c:pt>
                <c:pt idx="5">
                  <c:v>54167787</c:v>
                </c:pt>
              </c:numCache>
            </c:numRef>
          </c:val>
        </c:ser>
        <c:dLbls>
          <c:showLegendKey val="0"/>
          <c:showVal val="0"/>
          <c:showCatName val="0"/>
          <c:showSerName val="0"/>
          <c:showPercent val="0"/>
          <c:showBubbleSize val="0"/>
        </c:dLbls>
        <c:gapWidth val="219"/>
        <c:overlap val="-27"/>
        <c:axId val="603944512"/>
        <c:axId val="603944120"/>
      </c:barChart>
      <c:catAx>
        <c:axId val="603944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603944120"/>
        <c:crosses val="autoZero"/>
        <c:auto val="1"/>
        <c:lblAlgn val="ctr"/>
        <c:lblOffset val="100"/>
        <c:noMultiLvlLbl val="0"/>
      </c:catAx>
      <c:valAx>
        <c:axId val="6039441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603944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ata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g"/></Relationships>
</file>

<file path=ppt/diagrams/_rels/data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image" Target="../media/image22.jpeg"/><Relationship Id="rId4"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g"/></Relationships>
</file>

<file path=ppt/diagrams/_rels/drawing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image" Target="../media/image22.jpe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8C3B97-D3DB-43F0-A08A-2E4F5ED92FDA}" type="doc">
      <dgm:prSet loTypeId="urn:microsoft.com/office/officeart/2005/8/layout/pyramid2" loCatId="pyramid" qsTypeId="urn:microsoft.com/office/officeart/2005/8/quickstyle/simple1" qsCatId="simple" csTypeId="urn:microsoft.com/office/officeart/2005/8/colors/accent3_5" csCatId="accent3" phldr="1"/>
      <dgm:spPr/>
    </dgm:pt>
    <dgm:pt modelId="{9640956C-A44B-4820-A4AC-C7C4E4D31763}">
      <dgm:prSet phldrT="[Texto]"/>
      <dgm:spPr/>
      <dgm:t>
        <a:bodyPr/>
        <a:lstStyle/>
        <a:p>
          <a:r>
            <a:rPr lang="es-MX" dirty="0" smtClean="0"/>
            <a:t>Federal</a:t>
          </a:r>
          <a:endParaRPr lang="es-MX" dirty="0"/>
        </a:p>
      </dgm:t>
    </dgm:pt>
    <dgm:pt modelId="{AAE6ADF0-1EC0-4E9E-B0E9-309075A46CA7}" type="parTrans" cxnId="{33A5BF0F-CD94-413E-8AC9-389D290906C2}">
      <dgm:prSet/>
      <dgm:spPr/>
      <dgm:t>
        <a:bodyPr/>
        <a:lstStyle/>
        <a:p>
          <a:endParaRPr lang="es-MX"/>
        </a:p>
      </dgm:t>
    </dgm:pt>
    <dgm:pt modelId="{FFA19784-A434-46B3-AD2D-37BC3719C918}" type="sibTrans" cxnId="{33A5BF0F-CD94-413E-8AC9-389D290906C2}">
      <dgm:prSet/>
      <dgm:spPr/>
      <dgm:t>
        <a:bodyPr/>
        <a:lstStyle/>
        <a:p>
          <a:endParaRPr lang="es-MX"/>
        </a:p>
      </dgm:t>
    </dgm:pt>
    <dgm:pt modelId="{5BB1D4CC-131F-4FFA-A294-88CB7A26C096}">
      <dgm:prSet phldrT="[Texto]"/>
      <dgm:spPr/>
      <dgm:t>
        <a:bodyPr/>
        <a:lstStyle/>
        <a:p>
          <a:r>
            <a:rPr lang="es-MX" dirty="0" smtClean="0"/>
            <a:t>Estatal </a:t>
          </a:r>
          <a:endParaRPr lang="es-MX" dirty="0"/>
        </a:p>
      </dgm:t>
    </dgm:pt>
    <dgm:pt modelId="{4C9C5724-6791-4A33-B2DD-3E636EFAB25D}" type="parTrans" cxnId="{B6CAA089-0C84-4A0C-B2C9-18B0251296C1}">
      <dgm:prSet/>
      <dgm:spPr/>
      <dgm:t>
        <a:bodyPr/>
        <a:lstStyle/>
        <a:p>
          <a:endParaRPr lang="es-MX"/>
        </a:p>
      </dgm:t>
    </dgm:pt>
    <dgm:pt modelId="{96FBDD24-A19F-4984-867A-6A1CBE4C7254}" type="sibTrans" cxnId="{B6CAA089-0C84-4A0C-B2C9-18B0251296C1}">
      <dgm:prSet/>
      <dgm:spPr/>
      <dgm:t>
        <a:bodyPr/>
        <a:lstStyle/>
        <a:p>
          <a:endParaRPr lang="es-MX"/>
        </a:p>
      </dgm:t>
    </dgm:pt>
    <dgm:pt modelId="{F8B71820-D6D7-4250-A5C7-F0818E4BB9F3}">
      <dgm:prSet phldrT="[Texto]"/>
      <dgm:spPr/>
      <dgm:t>
        <a:bodyPr/>
        <a:lstStyle/>
        <a:p>
          <a:r>
            <a:rPr lang="es-MX" dirty="0" smtClean="0"/>
            <a:t>Municipal </a:t>
          </a:r>
          <a:endParaRPr lang="es-MX" dirty="0"/>
        </a:p>
      </dgm:t>
    </dgm:pt>
    <dgm:pt modelId="{ACC1EA00-3556-4BE8-8D67-CBA4830C210E}" type="parTrans" cxnId="{8C598067-04F3-491B-BE56-FE2371543DFC}">
      <dgm:prSet/>
      <dgm:spPr/>
      <dgm:t>
        <a:bodyPr/>
        <a:lstStyle/>
        <a:p>
          <a:endParaRPr lang="es-MX"/>
        </a:p>
      </dgm:t>
    </dgm:pt>
    <dgm:pt modelId="{9CF1E3A8-72A8-4C78-8E71-C74244A84FED}" type="sibTrans" cxnId="{8C598067-04F3-491B-BE56-FE2371543DFC}">
      <dgm:prSet/>
      <dgm:spPr/>
      <dgm:t>
        <a:bodyPr/>
        <a:lstStyle/>
        <a:p>
          <a:endParaRPr lang="es-MX"/>
        </a:p>
      </dgm:t>
    </dgm:pt>
    <dgm:pt modelId="{E34C8DA6-1A39-4AEA-B0C2-5D1A13B5FFE9}" type="pres">
      <dgm:prSet presAssocID="{FC8C3B97-D3DB-43F0-A08A-2E4F5ED92FDA}" presName="compositeShape" presStyleCnt="0">
        <dgm:presLayoutVars>
          <dgm:dir/>
          <dgm:resizeHandles/>
        </dgm:presLayoutVars>
      </dgm:prSet>
      <dgm:spPr/>
    </dgm:pt>
    <dgm:pt modelId="{E3EF3A04-3B1E-4D8D-94C8-5983335C8CB9}" type="pres">
      <dgm:prSet presAssocID="{FC8C3B97-D3DB-43F0-A08A-2E4F5ED92FDA}" presName="pyramid" presStyleLbl="node1" presStyleIdx="0" presStyleCnt="1" custLinFactNeighborX="9946" custLinFactNeighborY="-5256"/>
      <dgm:spPr/>
    </dgm:pt>
    <dgm:pt modelId="{5E8DCE98-25DA-468C-A856-E6E50B723E16}" type="pres">
      <dgm:prSet presAssocID="{FC8C3B97-D3DB-43F0-A08A-2E4F5ED92FDA}" presName="theList" presStyleCnt="0"/>
      <dgm:spPr/>
    </dgm:pt>
    <dgm:pt modelId="{EDF88452-B21E-4598-AE34-32CED7A47D9B}" type="pres">
      <dgm:prSet presAssocID="{9640956C-A44B-4820-A4AC-C7C4E4D31763}" presName="aNode" presStyleLbl="fgAcc1" presStyleIdx="0" presStyleCnt="3">
        <dgm:presLayoutVars>
          <dgm:bulletEnabled val="1"/>
        </dgm:presLayoutVars>
      </dgm:prSet>
      <dgm:spPr/>
      <dgm:t>
        <a:bodyPr/>
        <a:lstStyle/>
        <a:p>
          <a:endParaRPr lang="es-MX"/>
        </a:p>
      </dgm:t>
    </dgm:pt>
    <dgm:pt modelId="{A36A17FC-16EF-4887-980D-AA1760BF814D}" type="pres">
      <dgm:prSet presAssocID="{9640956C-A44B-4820-A4AC-C7C4E4D31763}" presName="aSpace" presStyleCnt="0"/>
      <dgm:spPr/>
    </dgm:pt>
    <dgm:pt modelId="{5E912A02-14A1-4150-82E7-5378A6DECDF8}" type="pres">
      <dgm:prSet presAssocID="{5BB1D4CC-131F-4FFA-A294-88CB7A26C096}" presName="aNode" presStyleLbl="fgAcc1" presStyleIdx="1" presStyleCnt="3">
        <dgm:presLayoutVars>
          <dgm:bulletEnabled val="1"/>
        </dgm:presLayoutVars>
      </dgm:prSet>
      <dgm:spPr/>
      <dgm:t>
        <a:bodyPr/>
        <a:lstStyle/>
        <a:p>
          <a:endParaRPr lang="es-MX"/>
        </a:p>
      </dgm:t>
    </dgm:pt>
    <dgm:pt modelId="{5FCF99DA-07D4-407D-AB8B-D8684526659B}" type="pres">
      <dgm:prSet presAssocID="{5BB1D4CC-131F-4FFA-A294-88CB7A26C096}" presName="aSpace" presStyleCnt="0"/>
      <dgm:spPr/>
    </dgm:pt>
    <dgm:pt modelId="{7C766C0D-92C7-4667-9D47-993C42E66BE7}" type="pres">
      <dgm:prSet presAssocID="{F8B71820-D6D7-4250-A5C7-F0818E4BB9F3}" presName="aNode" presStyleLbl="fgAcc1" presStyleIdx="2" presStyleCnt="3">
        <dgm:presLayoutVars>
          <dgm:bulletEnabled val="1"/>
        </dgm:presLayoutVars>
      </dgm:prSet>
      <dgm:spPr/>
      <dgm:t>
        <a:bodyPr/>
        <a:lstStyle/>
        <a:p>
          <a:endParaRPr lang="es-MX"/>
        </a:p>
      </dgm:t>
    </dgm:pt>
    <dgm:pt modelId="{FC3382A6-753D-44BE-9656-08B0321220C7}" type="pres">
      <dgm:prSet presAssocID="{F8B71820-D6D7-4250-A5C7-F0818E4BB9F3}" presName="aSpace" presStyleCnt="0"/>
      <dgm:spPr/>
    </dgm:pt>
  </dgm:ptLst>
  <dgm:cxnLst>
    <dgm:cxn modelId="{33A5BF0F-CD94-413E-8AC9-389D290906C2}" srcId="{FC8C3B97-D3DB-43F0-A08A-2E4F5ED92FDA}" destId="{9640956C-A44B-4820-A4AC-C7C4E4D31763}" srcOrd="0" destOrd="0" parTransId="{AAE6ADF0-1EC0-4E9E-B0E9-309075A46CA7}" sibTransId="{FFA19784-A434-46B3-AD2D-37BC3719C918}"/>
    <dgm:cxn modelId="{27490A1D-AEAE-4CFF-AB21-1351FDF0A3D1}" type="presOf" srcId="{F8B71820-D6D7-4250-A5C7-F0818E4BB9F3}" destId="{7C766C0D-92C7-4667-9D47-993C42E66BE7}" srcOrd="0" destOrd="0" presId="urn:microsoft.com/office/officeart/2005/8/layout/pyramid2"/>
    <dgm:cxn modelId="{508BFBA2-4172-40BF-9881-D6907DB4602E}" type="presOf" srcId="{9640956C-A44B-4820-A4AC-C7C4E4D31763}" destId="{EDF88452-B21E-4598-AE34-32CED7A47D9B}" srcOrd="0" destOrd="0" presId="urn:microsoft.com/office/officeart/2005/8/layout/pyramid2"/>
    <dgm:cxn modelId="{BE265EC4-5B1D-4D9B-849E-BEC0F880DFAD}" type="presOf" srcId="{5BB1D4CC-131F-4FFA-A294-88CB7A26C096}" destId="{5E912A02-14A1-4150-82E7-5378A6DECDF8}" srcOrd="0" destOrd="0" presId="urn:microsoft.com/office/officeart/2005/8/layout/pyramid2"/>
    <dgm:cxn modelId="{8C598067-04F3-491B-BE56-FE2371543DFC}" srcId="{FC8C3B97-D3DB-43F0-A08A-2E4F5ED92FDA}" destId="{F8B71820-D6D7-4250-A5C7-F0818E4BB9F3}" srcOrd="2" destOrd="0" parTransId="{ACC1EA00-3556-4BE8-8D67-CBA4830C210E}" sibTransId="{9CF1E3A8-72A8-4C78-8E71-C74244A84FED}"/>
    <dgm:cxn modelId="{B6CAA089-0C84-4A0C-B2C9-18B0251296C1}" srcId="{FC8C3B97-D3DB-43F0-A08A-2E4F5ED92FDA}" destId="{5BB1D4CC-131F-4FFA-A294-88CB7A26C096}" srcOrd="1" destOrd="0" parTransId="{4C9C5724-6791-4A33-B2DD-3E636EFAB25D}" sibTransId="{96FBDD24-A19F-4984-867A-6A1CBE4C7254}"/>
    <dgm:cxn modelId="{B422FFD7-581E-4FBF-9CD1-1C8707A27A9D}" type="presOf" srcId="{FC8C3B97-D3DB-43F0-A08A-2E4F5ED92FDA}" destId="{E34C8DA6-1A39-4AEA-B0C2-5D1A13B5FFE9}" srcOrd="0" destOrd="0" presId="urn:microsoft.com/office/officeart/2005/8/layout/pyramid2"/>
    <dgm:cxn modelId="{AFEFDAD7-EFD4-415A-B330-D24757F465AA}" type="presParOf" srcId="{E34C8DA6-1A39-4AEA-B0C2-5D1A13B5FFE9}" destId="{E3EF3A04-3B1E-4D8D-94C8-5983335C8CB9}" srcOrd="0" destOrd="0" presId="urn:microsoft.com/office/officeart/2005/8/layout/pyramid2"/>
    <dgm:cxn modelId="{CAE8EC4A-0E6C-4486-9706-A41237BB277C}" type="presParOf" srcId="{E34C8DA6-1A39-4AEA-B0C2-5D1A13B5FFE9}" destId="{5E8DCE98-25DA-468C-A856-E6E50B723E16}" srcOrd="1" destOrd="0" presId="urn:microsoft.com/office/officeart/2005/8/layout/pyramid2"/>
    <dgm:cxn modelId="{2CD774E8-6634-4596-A24D-E8A6D62F2169}" type="presParOf" srcId="{5E8DCE98-25DA-468C-A856-E6E50B723E16}" destId="{EDF88452-B21E-4598-AE34-32CED7A47D9B}" srcOrd="0" destOrd="0" presId="urn:microsoft.com/office/officeart/2005/8/layout/pyramid2"/>
    <dgm:cxn modelId="{18887FC9-685C-42EB-BFFD-F844789D7703}" type="presParOf" srcId="{5E8DCE98-25DA-468C-A856-E6E50B723E16}" destId="{A36A17FC-16EF-4887-980D-AA1760BF814D}" srcOrd="1" destOrd="0" presId="urn:microsoft.com/office/officeart/2005/8/layout/pyramid2"/>
    <dgm:cxn modelId="{949FC587-6E30-48F2-8546-1BD125EBDCC6}" type="presParOf" srcId="{5E8DCE98-25DA-468C-A856-E6E50B723E16}" destId="{5E912A02-14A1-4150-82E7-5378A6DECDF8}" srcOrd="2" destOrd="0" presId="urn:microsoft.com/office/officeart/2005/8/layout/pyramid2"/>
    <dgm:cxn modelId="{06E360E0-2305-4BC2-AD29-CDAC26D49DDA}" type="presParOf" srcId="{5E8DCE98-25DA-468C-A856-E6E50B723E16}" destId="{5FCF99DA-07D4-407D-AB8B-D8684526659B}" srcOrd="3" destOrd="0" presId="urn:microsoft.com/office/officeart/2005/8/layout/pyramid2"/>
    <dgm:cxn modelId="{B02A9FC5-AD96-43C1-956C-18D32E48DC65}" type="presParOf" srcId="{5E8DCE98-25DA-468C-A856-E6E50B723E16}" destId="{7C766C0D-92C7-4667-9D47-993C42E66BE7}" srcOrd="4" destOrd="0" presId="urn:microsoft.com/office/officeart/2005/8/layout/pyramid2"/>
    <dgm:cxn modelId="{A4EE61C4-ACF4-4243-B104-E1C605B8FFA0}" type="presParOf" srcId="{5E8DCE98-25DA-468C-A856-E6E50B723E16}" destId="{FC3382A6-753D-44BE-9656-08B0321220C7}"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B6BADD-EE27-4C3C-8A1E-27DD183295B4}" type="doc">
      <dgm:prSet loTypeId="urn:microsoft.com/office/officeart/2008/layout/BubblePictureList" loCatId="picture" qsTypeId="urn:microsoft.com/office/officeart/2005/8/quickstyle/3d1" qsCatId="3D" csTypeId="urn:microsoft.com/office/officeart/2005/8/colors/accent1_2" csCatId="accent1" phldr="1"/>
      <dgm:spPr/>
      <dgm:t>
        <a:bodyPr/>
        <a:lstStyle/>
        <a:p>
          <a:endParaRPr lang="es-MX"/>
        </a:p>
      </dgm:t>
    </dgm:pt>
    <dgm:pt modelId="{5C9943A0-A421-4E53-8E64-CD9DBB76F179}">
      <dgm:prSet phldrT="[Texto]"/>
      <dgm:spPr/>
      <dgm:t>
        <a:bodyPr/>
        <a:lstStyle/>
        <a:p>
          <a:pPr algn="ctr"/>
          <a:r>
            <a:rPr lang="es-MX" b="1" dirty="0" smtClean="0">
              <a:solidFill>
                <a:schemeClr val="bg1"/>
              </a:solidFill>
              <a:latin typeface="Caviar Dreams" panose="020B0402020204020504" pitchFamily="34" charset="0"/>
            </a:rPr>
            <a:t>PEC</a:t>
          </a:r>
          <a:endParaRPr lang="es-MX" b="1" dirty="0">
            <a:solidFill>
              <a:schemeClr val="bg1"/>
            </a:solidFill>
            <a:latin typeface="Caviar Dreams" panose="020B0402020204020504" pitchFamily="34" charset="0"/>
          </a:endParaRPr>
        </a:p>
      </dgm:t>
    </dgm:pt>
    <dgm:pt modelId="{8793EE5B-C059-4AD9-B2C6-37DE9A4AEA7C}" type="parTrans" cxnId="{7D99E53D-BA13-4F93-B08C-6362CCB4152F}">
      <dgm:prSet/>
      <dgm:spPr/>
      <dgm:t>
        <a:bodyPr/>
        <a:lstStyle/>
        <a:p>
          <a:endParaRPr lang="es-MX" b="1">
            <a:latin typeface="Caviar Dreams" panose="020B0402020204020504" pitchFamily="34" charset="0"/>
          </a:endParaRPr>
        </a:p>
      </dgm:t>
    </dgm:pt>
    <dgm:pt modelId="{BE843394-C12C-4709-A81A-97479D727357}" type="sibTrans" cxnId="{7D99E53D-BA13-4F93-B08C-6362CCB4152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t>
        <a:bodyPr/>
        <a:lstStyle/>
        <a:p>
          <a:endParaRPr lang="es-MX" b="1">
            <a:latin typeface="Caviar Dreams" panose="020B0402020204020504" pitchFamily="34" charset="0"/>
          </a:endParaRPr>
        </a:p>
      </dgm:t>
    </dgm:pt>
    <dgm:pt modelId="{1B70FBAA-E1D4-4AEE-9438-D9339084FEFA}">
      <dgm:prSet phldrT="[Texto]"/>
      <dgm:spPr/>
      <dgm:t>
        <a:bodyPr/>
        <a:lstStyle/>
        <a:p>
          <a:r>
            <a:rPr lang="es-MX" b="1" dirty="0" smtClean="0">
              <a:solidFill>
                <a:schemeClr val="bg1"/>
              </a:solidFill>
              <a:latin typeface="Caviar Dreams" panose="020B0402020204020504" pitchFamily="34" charset="0"/>
            </a:rPr>
            <a:t>Prioridades </a:t>
          </a:r>
          <a:endParaRPr lang="es-MX" b="1" dirty="0">
            <a:solidFill>
              <a:schemeClr val="bg1"/>
            </a:solidFill>
            <a:latin typeface="Caviar Dreams" panose="020B0402020204020504" pitchFamily="34" charset="0"/>
          </a:endParaRPr>
        </a:p>
      </dgm:t>
    </dgm:pt>
    <dgm:pt modelId="{2E22A81F-873F-4F77-A7E1-783FC37D07AC}" type="parTrans" cxnId="{CEAEAB35-4282-4554-B09D-5631A85E0AE5}">
      <dgm:prSet/>
      <dgm:spPr/>
      <dgm:t>
        <a:bodyPr/>
        <a:lstStyle/>
        <a:p>
          <a:endParaRPr lang="es-MX" b="1">
            <a:latin typeface="Caviar Dreams" panose="020B0402020204020504" pitchFamily="34" charset="0"/>
          </a:endParaRPr>
        </a:p>
      </dgm:t>
    </dgm:pt>
    <dgm:pt modelId="{C6B7A3D7-7D3B-4D1F-ABF0-EEB76CCD6EA0}" type="sibTrans" cxnId="{CEAEAB35-4282-4554-B09D-5631A85E0AE5}">
      <dgm:prSet/>
      <dgm:spPr/>
      <dgm:t>
        <a:bodyPr/>
        <a:lstStyle/>
        <a:p>
          <a:endParaRPr lang="es-MX" b="1">
            <a:latin typeface="Caviar Dreams" panose="020B0402020204020504" pitchFamily="34" charset="0"/>
          </a:endParaRPr>
        </a:p>
      </dgm:t>
    </dgm:pt>
    <dgm:pt modelId="{E7392364-4113-4155-ACEB-8931A3BA8865}">
      <dgm:prSet phldrT="[Texto]"/>
      <dgm:spPr/>
      <dgm:t>
        <a:bodyPr/>
        <a:lstStyle/>
        <a:p>
          <a:r>
            <a:rPr lang="es-MX" b="1" dirty="0" smtClean="0">
              <a:solidFill>
                <a:schemeClr val="bg1"/>
              </a:solidFill>
              <a:latin typeface="Caviar Dreams" panose="020B0402020204020504" pitchFamily="34" charset="0"/>
            </a:rPr>
            <a:t>Estrategias</a:t>
          </a:r>
          <a:r>
            <a:rPr lang="es-MX" b="1" dirty="0" smtClean="0">
              <a:latin typeface="Caviar Dreams" panose="020B0402020204020504" pitchFamily="34" charset="0"/>
            </a:rPr>
            <a:t> </a:t>
          </a:r>
          <a:endParaRPr lang="es-MX" b="1" dirty="0">
            <a:latin typeface="Caviar Dreams" panose="020B0402020204020504" pitchFamily="34" charset="0"/>
          </a:endParaRPr>
        </a:p>
      </dgm:t>
    </dgm:pt>
    <dgm:pt modelId="{16F47E08-0711-475A-A9A4-3B94161E979D}" type="parTrans" cxnId="{A9FC9DA2-2898-4A69-B368-3CA768CED50C}">
      <dgm:prSet/>
      <dgm:spPr/>
      <dgm:t>
        <a:bodyPr/>
        <a:lstStyle/>
        <a:p>
          <a:endParaRPr lang="es-MX" b="1">
            <a:latin typeface="Caviar Dreams" panose="020B0402020204020504" pitchFamily="34" charset="0"/>
          </a:endParaRPr>
        </a:p>
      </dgm:t>
    </dgm:pt>
    <dgm:pt modelId="{BF70E658-3E96-49B7-BE15-D1209B1D588D}" type="sibTrans" cxnId="{A9FC9DA2-2898-4A69-B368-3CA768CED50C}">
      <dgm:prSet/>
      <dgm:spPr/>
      <dgm:t>
        <a:bodyPr/>
        <a:lstStyle/>
        <a:p>
          <a:endParaRPr lang="es-MX" b="1">
            <a:latin typeface="Caviar Dreams" panose="020B0402020204020504" pitchFamily="34" charset="0"/>
          </a:endParaRPr>
        </a:p>
      </dgm:t>
    </dgm:pt>
    <dgm:pt modelId="{24243FB0-44AE-45F0-83A6-0F7D47A7A4C7}">
      <dgm:prSet phldrT="[Texto]"/>
      <dgm:spPr/>
      <dgm:t>
        <a:bodyPr/>
        <a:lstStyle/>
        <a:p>
          <a:r>
            <a:rPr lang="es-MX" b="1" dirty="0" smtClean="0">
              <a:solidFill>
                <a:schemeClr val="bg1"/>
              </a:solidFill>
              <a:latin typeface="Caviar Dreams" panose="020B0402020204020504" pitchFamily="34" charset="0"/>
            </a:rPr>
            <a:t>Recursos y su distribución </a:t>
          </a:r>
          <a:endParaRPr lang="es-MX" b="1" dirty="0">
            <a:solidFill>
              <a:schemeClr val="bg1"/>
            </a:solidFill>
            <a:latin typeface="Caviar Dreams" panose="020B0402020204020504" pitchFamily="34" charset="0"/>
          </a:endParaRPr>
        </a:p>
      </dgm:t>
    </dgm:pt>
    <dgm:pt modelId="{78C68432-7287-4ED1-9159-FF9B3E6EF906}" type="parTrans" cxnId="{CD9587E3-F837-4B4B-AD34-25D1ED61095D}">
      <dgm:prSet/>
      <dgm:spPr/>
      <dgm:t>
        <a:bodyPr/>
        <a:lstStyle/>
        <a:p>
          <a:endParaRPr lang="es-MX" b="1">
            <a:latin typeface="Caviar Dreams" panose="020B0402020204020504" pitchFamily="34" charset="0"/>
          </a:endParaRPr>
        </a:p>
      </dgm:t>
    </dgm:pt>
    <dgm:pt modelId="{C84B3DBD-ED09-46A3-AE45-713D97787878}" type="sibTrans" cxnId="{CD9587E3-F837-4B4B-AD34-25D1ED61095D}">
      <dgm:prSet/>
      <dgm:spPr/>
      <dgm:t>
        <a:bodyPr/>
        <a:lstStyle/>
        <a:p>
          <a:endParaRPr lang="es-MX" b="1">
            <a:latin typeface="Caviar Dreams" panose="020B0402020204020504" pitchFamily="34" charset="0"/>
          </a:endParaRPr>
        </a:p>
      </dgm:t>
    </dgm:pt>
    <dgm:pt modelId="{361D63B3-01AF-4D57-AAB5-E88EDB848DC9}" type="pres">
      <dgm:prSet presAssocID="{8DB6BADD-EE27-4C3C-8A1E-27DD183295B4}" presName="Name0" presStyleCnt="0">
        <dgm:presLayoutVars>
          <dgm:chMax val="8"/>
          <dgm:chPref val="8"/>
          <dgm:dir/>
        </dgm:presLayoutVars>
      </dgm:prSet>
      <dgm:spPr/>
    </dgm:pt>
    <dgm:pt modelId="{B775BF99-2C2A-490A-8978-938EB69BBCEF}" type="pres">
      <dgm:prSet presAssocID="{5C9943A0-A421-4E53-8E64-CD9DBB76F179}" presName="parent_text_1" presStyleLbl="revTx" presStyleIdx="0" presStyleCnt="4" custLinFactY="100000" custLinFactNeighborX="53311" custLinFactNeighborY="129528">
        <dgm:presLayoutVars>
          <dgm:chMax val="0"/>
          <dgm:chPref val="0"/>
          <dgm:bulletEnabled val="1"/>
        </dgm:presLayoutVars>
      </dgm:prSet>
      <dgm:spPr/>
    </dgm:pt>
    <dgm:pt modelId="{A6B084D5-AF93-42FD-9B9C-60DFA18C0F7C}" type="pres">
      <dgm:prSet presAssocID="{5C9943A0-A421-4E53-8E64-CD9DBB76F179}" presName="image_accent_1" presStyleCnt="0"/>
      <dgm:spPr/>
    </dgm:pt>
    <dgm:pt modelId="{A881298E-199A-40C6-9566-719274641E7F}" type="pres">
      <dgm:prSet presAssocID="{5C9943A0-A421-4E53-8E64-CD9DBB76F179}" presName="imageAccentRepeatNode" presStyleLbl="alignNode1" presStyleIdx="0" presStyleCnt="8"/>
      <dgm:spPr/>
    </dgm:pt>
    <dgm:pt modelId="{EBE7C8C1-DB66-46BF-9A49-E733FCB2DE28}" type="pres">
      <dgm:prSet presAssocID="{5C9943A0-A421-4E53-8E64-CD9DBB76F179}" presName="accent_1" presStyleLbl="alignNode1" presStyleIdx="1" presStyleCnt="8"/>
      <dgm:spPr/>
    </dgm:pt>
    <dgm:pt modelId="{18AB23D6-92E7-40F9-BA69-476677DA8A40}" type="pres">
      <dgm:prSet presAssocID="{BE843394-C12C-4709-A81A-97479D727357}" presName="image_1" presStyleCnt="0"/>
      <dgm:spPr/>
    </dgm:pt>
    <dgm:pt modelId="{B095BCF1-1098-4A17-9B39-E7AB3A969FFF}" type="pres">
      <dgm:prSet presAssocID="{BE843394-C12C-4709-A81A-97479D727357}" presName="imageRepeatNode" presStyleLbl="fgImgPlace1" presStyleIdx="0" presStyleCnt="4"/>
      <dgm:spPr/>
    </dgm:pt>
    <dgm:pt modelId="{E92374AA-B6FC-40E1-B097-2BD24161C121}" type="pres">
      <dgm:prSet presAssocID="{1B70FBAA-E1D4-4AEE-9438-D9339084FEFA}" presName="parent_text_2" presStyleLbl="revTx" presStyleIdx="1" presStyleCnt="4">
        <dgm:presLayoutVars>
          <dgm:chMax val="0"/>
          <dgm:chPref val="0"/>
          <dgm:bulletEnabled val="1"/>
        </dgm:presLayoutVars>
      </dgm:prSet>
      <dgm:spPr/>
      <dgm:t>
        <a:bodyPr/>
        <a:lstStyle/>
        <a:p>
          <a:endParaRPr lang="es-MX"/>
        </a:p>
      </dgm:t>
    </dgm:pt>
    <dgm:pt modelId="{61079941-FCD2-4FF9-872F-6FD3A6B54E75}" type="pres">
      <dgm:prSet presAssocID="{1B70FBAA-E1D4-4AEE-9438-D9339084FEFA}" presName="image_accent_2" presStyleCnt="0"/>
      <dgm:spPr/>
    </dgm:pt>
    <dgm:pt modelId="{9D839227-ABCC-4498-B953-46D1B0D0B045}" type="pres">
      <dgm:prSet presAssocID="{1B70FBAA-E1D4-4AEE-9438-D9339084FEFA}" presName="imageAccentRepeatNode" presStyleLbl="alignNode1" presStyleIdx="2" presStyleCnt="8"/>
      <dgm:spPr/>
    </dgm:pt>
    <dgm:pt modelId="{7F6E1F0B-FBB5-4747-8A55-62BFD361C8FE}" type="pres">
      <dgm:prSet presAssocID="{C6B7A3D7-7D3B-4D1F-ABF0-EEB76CCD6EA0}" presName="image_2" presStyleCnt="0"/>
      <dgm:spPr/>
    </dgm:pt>
    <dgm:pt modelId="{736389DD-2E42-47BB-BE5F-91B7764AEE5A}" type="pres">
      <dgm:prSet presAssocID="{C6B7A3D7-7D3B-4D1F-ABF0-EEB76CCD6EA0}" presName="imageRepeatNode" presStyleLbl="fgImgPlace1" presStyleIdx="1" presStyleCnt="4"/>
      <dgm:spPr/>
    </dgm:pt>
    <dgm:pt modelId="{D03951ED-A6D1-4A47-8CC6-97F3E086DC3F}" type="pres">
      <dgm:prSet presAssocID="{E7392364-4113-4155-ACEB-8931A3BA8865}" presName="image_accent_3" presStyleCnt="0"/>
      <dgm:spPr/>
    </dgm:pt>
    <dgm:pt modelId="{303DDF6B-0CF4-442C-AFE4-A7845FC2F004}" type="pres">
      <dgm:prSet presAssocID="{E7392364-4113-4155-ACEB-8931A3BA8865}" presName="imageAccentRepeatNode" presStyleLbl="alignNode1" presStyleIdx="3" presStyleCnt="8"/>
      <dgm:spPr/>
    </dgm:pt>
    <dgm:pt modelId="{48941FC8-09DF-44D9-8489-57D60EE2C1DA}" type="pres">
      <dgm:prSet presAssocID="{E7392364-4113-4155-ACEB-8931A3BA8865}" presName="parent_text_3" presStyleLbl="revTx" presStyleIdx="2" presStyleCnt="4">
        <dgm:presLayoutVars>
          <dgm:chMax val="0"/>
          <dgm:chPref val="0"/>
          <dgm:bulletEnabled val="1"/>
        </dgm:presLayoutVars>
      </dgm:prSet>
      <dgm:spPr/>
    </dgm:pt>
    <dgm:pt modelId="{61DF2DCC-E4D4-4F32-9E6A-74116B6D5F6A}" type="pres">
      <dgm:prSet presAssocID="{E7392364-4113-4155-ACEB-8931A3BA8865}" presName="accent_2" presStyleLbl="alignNode1" presStyleIdx="4" presStyleCnt="8"/>
      <dgm:spPr/>
    </dgm:pt>
    <dgm:pt modelId="{49AEEB41-9435-444C-9AC0-933D67957BAD}" type="pres">
      <dgm:prSet presAssocID="{E7392364-4113-4155-ACEB-8931A3BA8865}" presName="accent_3" presStyleLbl="alignNode1" presStyleIdx="5" presStyleCnt="8"/>
      <dgm:spPr/>
    </dgm:pt>
    <dgm:pt modelId="{DA6BF251-5774-4449-9D44-068419F22BED}" type="pres">
      <dgm:prSet presAssocID="{BF70E658-3E96-49B7-BE15-D1209B1D588D}" presName="image_3" presStyleCnt="0"/>
      <dgm:spPr/>
    </dgm:pt>
    <dgm:pt modelId="{A79036D4-5EF3-45C0-9D27-76EBB236EA71}" type="pres">
      <dgm:prSet presAssocID="{BF70E658-3E96-49B7-BE15-D1209B1D588D}" presName="imageRepeatNode" presStyleLbl="fgImgPlace1" presStyleIdx="2" presStyleCnt="4"/>
      <dgm:spPr/>
    </dgm:pt>
    <dgm:pt modelId="{0C1FD3E2-B2CB-4EBE-B36F-1834E83CC94E}" type="pres">
      <dgm:prSet presAssocID="{24243FB0-44AE-45F0-83A6-0F7D47A7A4C7}" presName="image_accent_4" presStyleCnt="0"/>
      <dgm:spPr/>
    </dgm:pt>
    <dgm:pt modelId="{E187B7EB-30E9-4F7B-9D1A-0930D0945BBA}" type="pres">
      <dgm:prSet presAssocID="{24243FB0-44AE-45F0-83A6-0F7D47A7A4C7}" presName="imageAccentRepeatNode" presStyleLbl="alignNode1" presStyleIdx="6" presStyleCnt="8"/>
      <dgm:spPr/>
    </dgm:pt>
    <dgm:pt modelId="{9C888034-D74A-4470-9805-5226A12A8EBD}" type="pres">
      <dgm:prSet presAssocID="{24243FB0-44AE-45F0-83A6-0F7D47A7A4C7}" presName="parent_text_4" presStyleLbl="revTx" presStyleIdx="3" presStyleCnt="4">
        <dgm:presLayoutVars>
          <dgm:chMax val="0"/>
          <dgm:chPref val="0"/>
          <dgm:bulletEnabled val="1"/>
        </dgm:presLayoutVars>
      </dgm:prSet>
      <dgm:spPr/>
      <dgm:t>
        <a:bodyPr/>
        <a:lstStyle/>
        <a:p>
          <a:endParaRPr lang="es-MX"/>
        </a:p>
      </dgm:t>
    </dgm:pt>
    <dgm:pt modelId="{9FB94A17-F78E-4B1F-8B65-B0B4A19EA319}" type="pres">
      <dgm:prSet presAssocID="{24243FB0-44AE-45F0-83A6-0F7D47A7A4C7}" presName="accent_4" presStyleLbl="alignNode1" presStyleIdx="7" presStyleCnt="8"/>
      <dgm:spPr/>
    </dgm:pt>
    <dgm:pt modelId="{1C9314C3-2643-45A8-A370-AA2C6F2061FA}" type="pres">
      <dgm:prSet presAssocID="{C84B3DBD-ED09-46A3-AE45-713D97787878}" presName="image_4" presStyleCnt="0"/>
      <dgm:spPr/>
    </dgm:pt>
    <dgm:pt modelId="{7776061B-234C-48E7-A977-349FE770C58D}" type="pres">
      <dgm:prSet presAssocID="{C84B3DBD-ED09-46A3-AE45-713D97787878}" presName="imageRepeatNode" presStyleLbl="fgImgPlace1" presStyleIdx="3" presStyleCnt="4"/>
      <dgm:spPr/>
    </dgm:pt>
  </dgm:ptLst>
  <dgm:cxnLst>
    <dgm:cxn modelId="{C8B919F2-B219-44A4-847F-A7B64E881D3A}" type="presOf" srcId="{C6B7A3D7-7D3B-4D1F-ABF0-EEB76CCD6EA0}" destId="{736389DD-2E42-47BB-BE5F-91B7764AEE5A}" srcOrd="0" destOrd="0" presId="urn:microsoft.com/office/officeart/2008/layout/BubblePictureList"/>
    <dgm:cxn modelId="{4E2A71D6-984D-4C7E-BB8F-F93E7D651FB8}" type="presOf" srcId="{E7392364-4113-4155-ACEB-8931A3BA8865}" destId="{48941FC8-09DF-44D9-8489-57D60EE2C1DA}" srcOrd="0" destOrd="0" presId="urn:microsoft.com/office/officeart/2008/layout/BubblePictureList"/>
    <dgm:cxn modelId="{AE22811A-097A-4E89-98F9-6FC43D3311DF}" type="presOf" srcId="{C84B3DBD-ED09-46A3-AE45-713D97787878}" destId="{7776061B-234C-48E7-A977-349FE770C58D}" srcOrd="0" destOrd="0" presId="urn:microsoft.com/office/officeart/2008/layout/BubblePictureList"/>
    <dgm:cxn modelId="{AA3ED03F-DB93-45FE-A071-87834304CDF6}" type="presOf" srcId="{1B70FBAA-E1D4-4AEE-9438-D9339084FEFA}" destId="{E92374AA-B6FC-40E1-B097-2BD24161C121}" srcOrd="0" destOrd="0" presId="urn:microsoft.com/office/officeart/2008/layout/BubblePictureList"/>
    <dgm:cxn modelId="{177E5E6E-9F04-4853-B78D-176731F0A224}" type="presOf" srcId="{24243FB0-44AE-45F0-83A6-0F7D47A7A4C7}" destId="{9C888034-D74A-4470-9805-5226A12A8EBD}" srcOrd="0" destOrd="0" presId="urn:microsoft.com/office/officeart/2008/layout/BubblePictureList"/>
    <dgm:cxn modelId="{CD9587E3-F837-4B4B-AD34-25D1ED61095D}" srcId="{8DB6BADD-EE27-4C3C-8A1E-27DD183295B4}" destId="{24243FB0-44AE-45F0-83A6-0F7D47A7A4C7}" srcOrd="3" destOrd="0" parTransId="{78C68432-7287-4ED1-9159-FF9B3E6EF906}" sibTransId="{C84B3DBD-ED09-46A3-AE45-713D97787878}"/>
    <dgm:cxn modelId="{E231D5E1-DD81-4F02-A571-FC9AEBE9E9CB}" type="presOf" srcId="{8DB6BADD-EE27-4C3C-8A1E-27DD183295B4}" destId="{361D63B3-01AF-4D57-AAB5-E88EDB848DC9}" srcOrd="0" destOrd="0" presId="urn:microsoft.com/office/officeart/2008/layout/BubblePictureList"/>
    <dgm:cxn modelId="{CEAEAB35-4282-4554-B09D-5631A85E0AE5}" srcId="{8DB6BADD-EE27-4C3C-8A1E-27DD183295B4}" destId="{1B70FBAA-E1D4-4AEE-9438-D9339084FEFA}" srcOrd="1" destOrd="0" parTransId="{2E22A81F-873F-4F77-A7E1-783FC37D07AC}" sibTransId="{C6B7A3D7-7D3B-4D1F-ABF0-EEB76CCD6EA0}"/>
    <dgm:cxn modelId="{B84F3B21-11EB-4E3F-A045-5B32A4A23090}" type="presOf" srcId="{BE843394-C12C-4709-A81A-97479D727357}" destId="{B095BCF1-1098-4A17-9B39-E7AB3A969FFF}" srcOrd="0" destOrd="0" presId="urn:microsoft.com/office/officeart/2008/layout/BubblePictureList"/>
    <dgm:cxn modelId="{7D99E53D-BA13-4F93-B08C-6362CCB4152F}" srcId="{8DB6BADD-EE27-4C3C-8A1E-27DD183295B4}" destId="{5C9943A0-A421-4E53-8E64-CD9DBB76F179}" srcOrd="0" destOrd="0" parTransId="{8793EE5B-C059-4AD9-B2C6-37DE9A4AEA7C}" sibTransId="{BE843394-C12C-4709-A81A-97479D727357}"/>
    <dgm:cxn modelId="{99574D12-428D-4BE5-99AD-C74201A4BBE7}" type="presOf" srcId="{BF70E658-3E96-49B7-BE15-D1209B1D588D}" destId="{A79036D4-5EF3-45C0-9D27-76EBB236EA71}" srcOrd="0" destOrd="0" presId="urn:microsoft.com/office/officeart/2008/layout/BubblePictureList"/>
    <dgm:cxn modelId="{D85E57D4-5FA2-4382-927A-6B3FC2C5F7D4}" type="presOf" srcId="{5C9943A0-A421-4E53-8E64-CD9DBB76F179}" destId="{B775BF99-2C2A-490A-8978-938EB69BBCEF}" srcOrd="0" destOrd="0" presId="urn:microsoft.com/office/officeart/2008/layout/BubblePictureList"/>
    <dgm:cxn modelId="{A9FC9DA2-2898-4A69-B368-3CA768CED50C}" srcId="{8DB6BADD-EE27-4C3C-8A1E-27DD183295B4}" destId="{E7392364-4113-4155-ACEB-8931A3BA8865}" srcOrd="2" destOrd="0" parTransId="{16F47E08-0711-475A-A9A4-3B94161E979D}" sibTransId="{BF70E658-3E96-49B7-BE15-D1209B1D588D}"/>
    <dgm:cxn modelId="{3D75BDEF-7835-4D58-8C91-D125B14C5146}" type="presParOf" srcId="{361D63B3-01AF-4D57-AAB5-E88EDB848DC9}" destId="{B775BF99-2C2A-490A-8978-938EB69BBCEF}" srcOrd="0" destOrd="0" presId="urn:microsoft.com/office/officeart/2008/layout/BubblePictureList"/>
    <dgm:cxn modelId="{D3599AC0-6977-442F-BF2C-BBEEA3B3E641}" type="presParOf" srcId="{361D63B3-01AF-4D57-AAB5-E88EDB848DC9}" destId="{A6B084D5-AF93-42FD-9B9C-60DFA18C0F7C}" srcOrd="1" destOrd="0" presId="urn:microsoft.com/office/officeart/2008/layout/BubblePictureList"/>
    <dgm:cxn modelId="{BEE062CC-E734-429D-A6C9-F525F81D0634}" type="presParOf" srcId="{A6B084D5-AF93-42FD-9B9C-60DFA18C0F7C}" destId="{A881298E-199A-40C6-9566-719274641E7F}" srcOrd="0" destOrd="0" presId="urn:microsoft.com/office/officeart/2008/layout/BubblePictureList"/>
    <dgm:cxn modelId="{2D682BF4-1955-41EF-9CB5-9B8F4D7D3262}" type="presParOf" srcId="{361D63B3-01AF-4D57-AAB5-E88EDB848DC9}" destId="{EBE7C8C1-DB66-46BF-9A49-E733FCB2DE28}" srcOrd="2" destOrd="0" presId="urn:microsoft.com/office/officeart/2008/layout/BubblePictureList"/>
    <dgm:cxn modelId="{CB4A72D2-B6B0-4311-B509-9D2FD6EF4081}" type="presParOf" srcId="{361D63B3-01AF-4D57-AAB5-E88EDB848DC9}" destId="{18AB23D6-92E7-40F9-BA69-476677DA8A40}" srcOrd="3" destOrd="0" presId="urn:microsoft.com/office/officeart/2008/layout/BubblePictureList"/>
    <dgm:cxn modelId="{12494DE8-BFED-4376-BBF5-967DB6A9E711}" type="presParOf" srcId="{18AB23D6-92E7-40F9-BA69-476677DA8A40}" destId="{B095BCF1-1098-4A17-9B39-E7AB3A969FFF}" srcOrd="0" destOrd="0" presId="urn:microsoft.com/office/officeart/2008/layout/BubblePictureList"/>
    <dgm:cxn modelId="{4B2AB06F-F9DA-44AF-8D21-EDEA1E4E24E6}" type="presParOf" srcId="{361D63B3-01AF-4D57-AAB5-E88EDB848DC9}" destId="{E92374AA-B6FC-40E1-B097-2BD24161C121}" srcOrd="4" destOrd="0" presId="urn:microsoft.com/office/officeart/2008/layout/BubblePictureList"/>
    <dgm:cxn modelId="{2D6FBCB0-09D6-4C18-8E64-49C9341BA070}" type="presParOf" srcId="{361D63B3-01AF-4D57-AAB5-E88EDB848DC9}" destId="{61079941-FCD2-4FF9-872F-6FD3A6B54E75}" srcOrd="5" destOrd="0" presId="urn:microsoft.com/office/officeart/2008/layout/BubblePictureList"/>
    <dgm:cxn modelId="{554855A6-6DF5-48F1-A928-B868DC46DE50}" type="presParOf" srcId="{61079941-FCD2-4FF9-872F-6FD3A6B54E75}" destId="{9D839227-ABCC-4498-B953-46D1B0D0B045}" srcOrd="0" destOrd="0" presId="urn:microsoft.com/office/officeart/2008/layout/BubblePictureList"/>
    <dgm:cxn modelId="{3ADA84CE-FAAF-4381-B0DC-33186170DF9B}" type="presParOf" srcId="{361D63B3-01AF-4D57-AAB5-E88EDB848DC9}" destId="{7F6E1F0B-FBB5-4747-8A55-62BFD361C8FE}" srcOrd="6" destOrd="0" presId="urn:microsoft.com/office/officeart/2008/layout/BubblePictureList"/>
    <dgm:cxn modelId="{178873C1-49F6-4241-96AC-C5637FC8AF2D}" type="presParOf" srcId="{7F6E1F0B-FBB5-4747-8A55-62BFD361C8FE}" destId="{736389DD-2E42-47BB-BE5F-91B7764AEE5A}" srcOrd="0" destOrd="0" presId="urn:microsoft.com/office/officeart/2008/layout/BubblePictureList"/>
    <dgm:cxn modelId="{2A9FD7FD-7555-4BBD-B408-08738CDD9742}" type="presParOf" srcId="{361D63B3-01AF-4D57-AAB5-E88EDB848DC9}" destId="{D03951ED-A6D1-4A47-8CC6-97F3E086DC3F}" srcOrd="7" destOrd="0" presId="urn:microsoft.com/office/officeart/2008/layout/BubblePictureList"/>
    <dgm:cxn modelId="{D1D2ED6E-E47F-4587-A1AF-A6746239114D}" type="presParOf" srcId="{D03951ED-A6D1-4A47-8CC6-97F3E086DC3F}" destId="{303DDF6B-0CF4-442C-AFE4-A7845FC2F004}" srcOrd="0" destOrd="0" presId="urn:microsoft.com/office/officeart/2008/layout/BubblePictureList"/>
    <dgm:cxn modelId="{951F1902-E9EF-4374-A5AC-2754707C8AA5}" type="presParOf" srcId="{361D63B3-01AF-4D57-AAB5-E88EDB848DC9}" destId="{48941FC8-09DF-44D9-8489-57D60EE2C1DA}" srcOrd="8" destOrd="0" presId="urn:microsoft.com/office/officeart/2008/layout/BubblePictureList"/>
    <dgm:cxn modelId="{02ADBD49-833C-4A66-8E2D-3FCFE163C1D3}" type="presParOf" srcId="{361D63B3-01AF-4D57-AAB5-E88EDB848DC9}" destId="{61DF2DCC-E4D4-4F32-9E6A-74116B6D5F6A}" srcOrd="9" destOrd="0" presId="urn:microsoft.com/office/officeart/2008/layout/BubblePictureList"/>
    <dgm:cxn modelId="{69922438-B1ED-4142-AEAF-37C05B1B0D3C}" type="presParOf" srcId="{361D63B3-01AF-4D57-AAB5-E88EDB848DC9}" destId="{49AEEB41-9435-444C-9AC0-933D67957BAD}" srcOrd="10" destOrd="0" presId="urn:microsoft.com/office/officeart/2008/layout/BubblePictureList"/>
    <dgm:cxn modelId="{8C8C38F7-74F5-4735-8D8B-3386DACEFB0F}" type="presParOf" srcId="{361D63B3-01AF-4D57-AAB5-E88EDB848DC9}" destId="{DA6BF251-5774-4449-9D44-068419F22BED}" srcOrd="11" destOrd="0" presId="urn:microsoft.com/office/officeart/2008/layout/BubblePictureList"/>
    <dgm:cxn modelId="{A10A5EBC-61C8-4682-AAAA-AC6126235D87}" type="presParOf" srcId="{DA6BF251-5774-4449-9D44-068419F22BED}" destId="{A79036D4-5EF3-45C0-9D27-76EBB236EA71}" srcOrd="0" destOrd="0" presId="urn:microsoft.com/office/officeart/2008/layout/BubblePictureList"/>
    <dgm:cxn modelId="{F99087F8-EDBE-40AF-88B2-E0BB7D7FCB41}" type="presParOf" srcId="{361D63B3-01AF-4D57-AAB5-E88EDB848DC9}" destId="{0C1FD3E2-B2CB-4EBE-B36F-1834E83CC94E}" srcOrd="12" destOrd="0" presId="urn:microsoft.com/office/officeart/2008/layout/BubblePictureList"/>
    <dgm:cxn modelId="{BE155726-07BD-4C33-87FC-D7E8F973FEFD}" type="presParOf" srcId="{0C1FD3E2-B2CB-4EBE-B36F-1834E83CC94E}" destId="{E187B7EB-30E9-4F7B-9D1A-0930D0945BBA}" srcOrd="0" destOrd="0" presId="urn:microsoft.com/office/officeart/2008/layout/BubblePictureList"/>
    <dgm:cxn modelId="{FBEC1479-8E1B-4403-AE35-AADB531EA19F}" type="presParOf" srcId="{361D63B3-01AF-4D57-AAB5-E88EDB848DC9}" destId="{9C888034-D74A-4470-9805-5226A12A8EBD}" srcOrd="13" destOrd="0" presId="urn:microsoft.com/office/officeart/2008/layout/BubblePictureList"/>
    <dgm:cxn modelId="{54BF43CD-236F-4717-A081-3626BAEB4F06}" type="presParOf" srcId="{361D63B3-01AF-4D57-AAB5-E88EDB848DC9}" destId="{9FB94A17-F78E-4B1F-8B65-B0B4A19EA319}" srcOrd="14" destOrd="0" presId="urn:microsoft.com/office/officeart/2008/layout/BubblePictureList"/>
    <dgm:cxn modelId="{235BBCD0-7746-444D-BC42-021069448D2A}" type="presParOf" srcId="{361D63B3-01AF-4D57-AAB5-E88EDB848DC9}" destId="{1C9314C3-2643-45A8-A370-AA2C6F2061FA}" srcOrd="15" destOrd="0" presId="urn:microsoft.com/office/officeart/2008/layout/BubblePictureList"/>
    <dgm:cxn modelId="{595664AA-89ED-4B5F-B7CE-443669BD2598}" type="presParOf" srcId="{1C9314C3-2643-45A8-A370-AA2C6F2061FA}" destId="{7776061B-234C-48E7-A977-349FE770C58D}" srcOrd="0" destOrd="0" presId="urn:microsoft.com/office/officeart/2008/layout/BubblePictur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75917A-9FBD-4D98-8090-A2895C1C47E3}" type="doc">
      <dgm:prSet loTypeId="urn:microsoft.com/office/officeart/2008/layout/HexagonCluster" loCatId="picture" qsTypeId="urn:microsoft.com/office/officeart/2005/8/quickstyle/simple1" qsCatId="simple" csTypeId="urn:microsoft.com/office/officeart/2005/8/colors/colorful1" csCatId="colorful" phldr="1"/>
      <dgm:spPr/>
      <dgm:t>
        <a:bodyPr/>
        <a:lstStyle/>
        <a:p>
          <a:endParaRPr lang="es-MX"/>
        </a:p>
      </dgm:t>
    </dgm:pt>
    <dgm:pt modelId="{0178FEF6-62B0-418C-8205-D2117A60F790}">
      <dgm:prSet phldrT="[Texto]"/>
      <dgm:spPr/>
      <dgm:t>
        <a:bodyPr/>
        <a:lstStyle/>
        <a:p>
          <a:r>
            <a:rPr lang="es-MX" dirty="0" smtClean="0"/>
            <a:t>Directivos </a:t>
          </a:r>
          <a:endParaRPr lang="es-MX" dirty="0"/>
        </a:p>
      </dgm:t>
    </dgm:pt>
    <dgm:pt modelId="{406BDD79-F86E-490F-9045-2C77058B3468}" type="parTrans" cxnId="{4B875D1F-54BD-4C2E-B247-3411D59A1212}">
      <dgm:prSet/>
      <dgm:spPr/>
      <dgm:t>
        <a:bodyPr/>
        <a:lstStyle/>
        <a:p>
          <a:endParaRPr lang="es-MX"/>
        </a:p>
      </dgm:t>
    </dgm:pt>
    <dgm:pt modelId="{677AD161-D524-4519-94AB-9CC2C1931013}" type="sibTrans" cxnId="{4B875D1F-54BD-4C2E-B247-3411D59A1212}">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t>
        <a:bodyPr/>
        <a:lstStyle/>
        <a:p>
          <a:endParaRPr lang="es-MX"/>
        </a:p>
      </dgm:t>
    </dgm:pt>
    <dgm:pt modelId="{95F6B385-A97C-4569-8AD6-E1A28074B96D}">
      <dgm:prSet phldrT="[Texto]"/>
      <dgm:spPr/>
      <dgm:t>
        <a:bodyPr/>
        <a:lstStyle/>
        <a:p>
          <a:r>
            <a:rPr lang="es-MX" dirty="0" smtClean="0"/>
            <a:t>Alumnos </a:t>
          </a:r>
          <a:endParaRPr lang="es-MX" dirty="0"/>
        </a:p>
      </dgm:t>
    </dgm:pt>
    <dgm:pt modelId="{1DEE6643-265D-48A6-A3B8-CA16F8503E43}" type="parTrans" cxnId="{F9C7ACCF-85B1-4DC6-B7E8-A2FECBD6A9D7}">
      <dgm:prSet/>
      <dgm:spPr/>
      <dgm:t>
        <a:bodyPr/>
        <a:lstStyle/>
        <a:p>
          <a:endParaRPr lang="es-MX"/>
        </a:p>
      </dgm:t>
    </dgm:pt>
    <dgm:pt modelId="{AA7C615E-994D-4DDC-A23B-FD6CA84B3D5E}" type="sibTrans" cxnId="{F9C7ACCF-85B1-4DC6-B7E8-A2FECBD6A9D7}">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t>
        <a:bodyPr/>
        <a:lstStyle/>
        <a:p>
          <a:endParaRPr lang="es-MX"/>
        </a:p>
      </dgm:t>
    </dgm:pt>
    <dgm:pt modelId="{6127F971-CD09-4DAE-BBB9-B579759404E9}">
      <dgm:prSet phldrT="[Texto]"/>
      <dgm:spPr/>
      <dgm:t>
        <a:bodyPr/>
        <a:lstStyle/>
        <a:p>
          <a:r>
            <a:rPr lang="es-MX" dirty="0" smtClean="0"/>
            <a:t>Maestros</a:t>
          </a:r>
          <a:endParaRPr lang="es-MX" dirty="0"/>
        </a:p>
      </dgm:t>
    </dgm:pt>
    <dgm:pt modelId="{6B4CCBC8-DD7C-4845-8D82-19315C1BFC1B}" type="parTrans" cxnId="{E76D5954-0377-4B55-9087-C6ADDB5026E3}">
      <dgm:prSet/>
      <dgm:spPr/>
      <dgm:t>
        <a:bodyPr/>
        <a:lstStyle/>
        <a:p>
          <a:endParaRPr lang="es-MX"/>
        </a:p>
      </dgm:t>
    </dgm:pt>
    <dgm:pt modelId="{F6EA51BB-B0EE-4629-93A5-4E61AFA38B8B}" type="sibTrans" cxnId="{E76D5954-0377-4B55-9087-C6ADDB5026E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7000" b="-27000"/>
          </a:stretch>
        </a:blipFill>
      </dgm:spPr>
      <dgm:t>
        <a:bodyPr/>
        <a:lstStyle/>
        <a:p>
          <a:endParaRPr lang="es-MX"/>
        </a:p>
      </dgm:t>
    </dgm:pt>
    <dgm:pt modelId="{1D6A7903-751B-4BCC-A833-1D77A78567CF}">
      <dgm:prSet/>
      <dgm:spPr/>
      <dgm:t>
        <a:bodyPr/>
        <a:lstStyle/>
        <a:p>
          <a:r>
            <a:rPr lang="es-MX" dirty="0" smtClean="0"/>
            <a:t>Padres de Familia </a:t>
          </a:r>
          <a:endParaRPr lang="es-MX" dirty="0"/>
        </a:p>
      </dgm:t>
    </dgm:pt>
    <dgm:pt modelId="{DFE44AE1-4FA4-4325-B323-FACBA28DD6B0}" type="parTrans" cxnId="{42A8590A-F4F0-4AF8-A570-D57BC6BE0984}">
      <dgm:prSet/>
      <dgm:spPr/>
      <dgm:t>
        <a:bodyPr/>
        <a:lstStyle/>
        <a:p>
          <a:endParaRPr lang="es-MX"/>
        </a:p>
      </dgm:t>
    </dgm:pt>
    <dgm:pt modelId="{1649100E-3E30-4037-86CA-834BE9C7424C}" type="sibTrans" cxnId="{42A8590A-F4F0-4AF8-A570-D57BC6BE0984}">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30000" b="-30000"/>
          </a:stretch>
        </a:blipFill>
      </dgm:spPr>
      <dgm:t>
        <a:bodyPr/>
        <a:lstStyle/>
        <a:p>
          <a:endParaRPr lang="es-MX"/>
        </a:p>
      </dgm:t>
    </dgm:pt>
    <dgm:pt modelId="{C40959A2-BCBE-4979-9515-C0052E8C1F8A}" type="pres">
      <dgm:prSet presAssocID="{2475917A-9FBD-4D98-8090-A2895C1C47E3}" presName="Name0" presStyleCnt="0">
        <dgm:presLayoutVars>
          <dgm:chMax val="21"/>
          <dgm:chPref val="21"/>
        </dgm:presLayoutVars>
      </dgm:prSet>
      <dgm:spPr/>
      <dgm:t>
        <a:bodyPr/>
        <a:lstStyle/>
        <a:p>
          <a:endParaRPr lang="es-MX"/>
        </a:p>
      </dgm:t>
    </dgm:pt>
    <dgm:pt modelId="{0CCF7AF0-3E79-429A-A340-4CCF0438FAEA}" type="pres">
      <dgm:prSet presAssocID="{0178FEF6-62B0-418C-8205-D2117A60F790}" presName="text1" presStyleCnt="0"/>
      <dgm:spPr/>
      <dgm:t>
        <a:bodyPr/>
        <a:lstStyle/>
        <a:p>
          <a:endParaRPr lang="es-MX"/>
        </a:p>
      </dgm:t>
    </dgm:pt>
    <dgm:pt modelId="{DE5438EF-AD43-41B7-B380-FD4293E6ABA7}" type="pres">
      <dgm:prSet presAssocID="{0178FEF6-62B0-418C-8205-D2117A60F790}" presName="textRepeatNode" presStyleLbl="alignNode1" presStyleIdx="0" presStyleCnt="4">
        <dgm:presLayoutVars>
          <dgm:chMax val="0"/>
          <dgm:chPref val="0"/>
          <dgm:bulletEnabled val="1"/>
        </dgm:presLayoutVars>
      </dgm:prSet>
      <dgm:spPr/>
      <dgm:t>
        <a:bodyPr/>
        <a:lstStyle/>
        <a:p>
          <a:endParaRPr lang="es-MX"/>
        </a:p>
      </dgm:t>
    </dgm:pt>
    <dgm:pt modelId="{0B5135B6-2405-4C8E-B2E4-82573CFD87CC}" type="pres">
      <dgm:prSet presAssocID="{0178FEF6-62B0-418C-8205-D2117A60F790}" presName="textaccent1" presStyleCnt="0"/>
      <dgm:spPr/>
      <dgm:t>
        <a:bodyPr/>
        <a:lstStyle/>
        <a:p>
          <a:endParaRPr lang="es-MX"/>
        </a:p>
      </dgm:t>
    </dgm:pt>
    <dgm:pt modelId="{75161CA1-8F75-401D-9E46-E8882058EC9D}" type="pres">
      <dgm:prSet presAssocID="{0178FEF6-62B0-418C-8205-D2117A60F790}" presName="accentRepeatNode" presStyleLbl="solidAlignAcc1" presStyleIdx="0" presStyleCnt="8"/>
      <dgm:spPr/>
      <dgm:t>
        <a:bodyPr/>
        <a:lstStyle/>
        <a:p>
          <a:endParaRPr lang="es-MX"/>
        </a:p>
      </dgm:t>
    </dgm:pt>
    <dgm:pt modelId="{471AA83B-A147-4FDD-B576-777E45E897C5}" type="pres">
      <dgm:prSet presAssocID="{677AD161-D524-4519-94AB-9CC2C1931013}" presName="image1" presStyleCnt="0"/>
      <dgm:spPr/>
      <dgm:t>
        <a:bodyPr/>
        <a:lstStyle/>
        <a:p>
          <a:endParaRPr lang="es-MX"/>
        </a:p>
      </dgm:t>
    </dgm:pt>
    <dgm:pt modelId="{B6400A8E-1F9E-40B1-A3C9-87629FEFC2AF}" type="pres">
      <dgm:prSet presAssocID="{677AD161-D524-4519-94AB-9CC2C1931013}" presName="imageRepeatNode" presStyleLbl="alignAcc1" presStyleIdx="0" presStyleCnt="4"/>
      <dgm:spPr/>
      <dgm:t>
        <a:bodyPr/>
        <a:lstStyle/>
        <a:p>
          <a:endParaRPr lang="es-MX"/>
        </a:p>
      </dgm:t>
    </dgm:pt>
    <dgm:pt modelId="{875A08D6-CA58-463D-A111-AF13C5C7602D}" type="pres">
      <dgm:prSet presAssocID="{677AD161-D524-4519-94AB-9CC2C1931013}" presName="imageaccent1" presStyleCnt="0"/>
      <dgm:spPr/>
      <dgm:t>
        <a:bodyPr/>
        <a:lstStyle/>
        <a:p>
          <a:endParaRPr lang="es-MX"/>
        </a:p>
      </dgm:t>
    </dgm:pt>
    <dgm:pt modelId="{9A0726A5-9085-42A6-B135-6C9183818EAD}" type="pres">
      <dgm:prSet presAssocID="{677AD161-D524-4519-94AB-9CC2C1931013}" presName="accentRepeatNode" presStyleLbl="solidAlignAcc1" presStyleIdx="1" presStyleCnt="8"/>
      <dgm:spPr/>
      <dgm:t>
        <a:bodyPr/>
        <a:lstStyle/>
        <a:p>
          <a:endParaRPr lang="es-MX"/>
        </a:p>
      </dgm:t>
    </dgm:pt>
    <dgm:pt modelId="{FFA6C841-4D15-4518-A862-AEE15A4CFF6A}" type="pres">
      <dgm:prSet presAssocID="{95F6B385-A97C-4569-8AD6-E1A28074B96D}" presName="text2" presStyleCnt="0"/>
      <dgm:spPr/>
      <dgm:t>
        <a:bodyPr/>
        <a:lstStyle/>
        <a:p>
          <a:endParaRPr lang="es-MX"/>
        </a:p>
      </dgm:t>
    </dgm:pt>
    <dgm:pt modelId="{CA60F84A-654D-42C2-87E4-1026896069D5}" type="pres">
      <dgm:prSet presAssocID="{95F6B385-A97C-4569-8AD6-E1A28074B96D}" presName="textRepeatNode" presStyleLbl="alignNode1" presStyleIdx="1" presStyleCnt="4">
        <dgm:presLayoutVars>
          <dgm:chMax val="0"/>
          <dgm:chPref val="0"/>
          <dgm:bulletEnabled val="1"/>
        </dgm:presLayoutVars>
      </dgm:prSet>
      <dgm:spPr/>
      <dgm:t>
        <a:bodyPr/>
        <a:lstStyle/>
        <a:p>
          <a:endParaRPr lang="es-MX"/>
        </a:p>
      </dgm:t>
    </dgm:pt>
    <dgm:pt modelId="{83E87145-2B63-4256-BA5D-72F14454A2E9}" type="pres">
      <dgm:prSet presAssocID="{95F6B385-A97C-4569-8AD6-E1A28074B96D}" presName="textaccent2" presStyleCnt="0"/>
      <dgm:spPr/>
      <dgm:t>
        <a:bodyPr/>
        <a:lstStyle/>
        <a:p>
          <a:endParaRPr lang="es-MX"/>
        </a:p>
      </dgm:t>
    </dgm:pt>
    <dgm:pt modelId="{7AA926D5-6DEA-49B0-AE65-DF57AF6DD798}" type="pres">
      <dgm:prSet presAssocID="{95F6B385-A97C-4569-8AD6-E1A28074B96D}" presName="accentRepeatNode" presStyleLbl="solidAlignAcc1" presStyleIdx="2" presStyleCnt="8"/>
      <dgm:spPr/>
      <dgm:t>
        <a:bodyPr/>
        <a:lstStyle/>
        <a:p>
          <a:endParaRPr lang="es-MX"/>
        </a:p>
      </dgm:t>
    </dgm:pt>
    <dgm:pt modelId="{67CD72FD-4D45-4E90-8938-E0842736610D}" type="pres">
      <dgm:prSet presAssocID="{AA7C615E-994D-4DDC-A23B-FD6CA84B3D5E}" presName="image2" presStyleCnt="0"/>
      <dgm:spPr/>
      <dgm:t>
        <a:bodyPr/>
        <a:lstStyle/>
        <a:p>
          <a:endParaRPr lang="es-MX"/>
        </a:p>
      </dgm:t>
    </dgm:pt>
    <dgm:pt modelId="{26FEF723-78DF-483D-8E99-BCEF1CAB00C4}" type="pres">
      <dgm:prSet presAssocID="{AA7C615E-994D-4DDC-A23B-FD6CA84B3D5E}" presName="imageRepeatNode" presStyleLbl="alignAcc1" presStyleIdx="1" presStyleCnt="4"/>
      <dgm:spPr/>
      <dgm:t>
        <a:bodyPr/>
        <a:lstStyle/>
        <a:p>
          <a:endParaRPr lang="es-MX"/>
        </a:p>
      </dgm:t>
    </dgm:pt>
    <dgm:pt modelId="{AAD053EB-CBE0-441D-9AAA-85C9C56AD8AE}" type="pres">
      <dgm:prSet presAssocID="{AA7C615E-994D-4DDC-A23B-FD6CA84B3D5E}" presName="imageaccent2" presStyleCnt="0"/>
      <dgm:spPr/>
      <dgm:t>
        <a:bodyPr/>
        <a:lstStyle/>
        <a:p>
          <a:endParaRPr lang="es-MX"/>
        </a:p>
      </dgm:t>
    </dgm:pt>
    <dgm:pt modelId="{0FB22A5B-C622-45C4-9C9D-C3A8A1A5387C}" type="pres">
      <dgm:prSet presAssocID="{AA7C615E-994D-4DDC-A23B-FD6CA84B3D5E}" presName="accentRepeatNode" presStyleLbl="solidAlignAcc1" presStyleIdx="3" presStyleCnt="8"/>
      <dgm:spPr/>
      <dgm:t>
        <a:bodyPr/>
        <a:lstStyle/>
        <a:p>
          <a:endParaRPr lang="es-MX"/>
        </a:p>
      </dgm:t>
    </dgm:pt>
    <dgm:pt modelId="{9909068B-97C4-411B-802A-D580004B7F9E}" type="pres">
      <dgm:prSet presAssocID="{6127F971-CD09-4DAE-BBB9-B579759404E9}" presName="text3" presStyleCnt="0"/>
      <dgm:spPr/>
      <dgm:t>
        <a:bodyPr/>
        <a:lstStyle/>
        <a:p>
          <a:endParaRPr lang="es-MX"/>
        </a:p>
      </dgm:t>
    </dgm:pt>
    <dgm:pt modelId="{DE84FEFD-31BD-4371-8AEB-CD476F052BDE}" type="pres">
      <dgm:prSet presAssocID="{6127F971-CD09-4DAE-BBB9-B579759404E9}" presName="textRepeatNode" presStyleLbl="alignNode1" presStyleIdx="2" presStyleCnt="4">
        <dgm:presLayoutVars>
          <dgm:chMax val="0"/>
          <dgm:chPref val="0"/>
          <dgm:bulletEnabled val="1"/>
        </dgm:presLayoutVars>
      </dgm:prSet>
      <dgm:spPr/>
      <dgm:t>
        <a:bodyPr/>
        <a:lstStyle/>
        <a:p>
          <a:endParaRPr lang="es-MX"/>
        </a:p>
      </dgm:t>
    </dgm:pt>
    <dgm:pt modelId="{2EF0968F-CD69-4A18-B847-5F220AC1208D}" type="pres">
      <dgm:prSet presAssocID="{6127F971-CD09-4DAE-BBB9-B579759404E9}" presName="textaccent3" presStyleCnt="0"/>
      <dgm:spPr/>
      <dgm:t>
        <a:bodyPr/>
        <a:lstStyle/>
        <a:p>
          <a:endParaRPr lang="es-MX"/>
        </a:p>
      </dgm:t>
    </dgm:pt>
    <dgm:pt modelId="{60FCBF8D-6E63-4A32-9668-32420931C70A}" type="pres">
      <dgm:prSet presAssocID="{6127F971-CD09-4DAE-BBB9-B579759404E9}" presName="accentRepeatNode" presStyleLbl="solidAlignAcc1" presStyleIdx="4" presStyleCnt="8"/>
      <dgm:spPr/>
      <dgm:t>
        <a:bodyPr/>
        <a:lstStyle/>
        <a:p>
          <a:endParaRPr lang="es-MX"/>
        </a:p>
      </dgm:t>
    </dgm:pt>
    <dgm:pt modelId="{222EAC04-73BA-44E5-8746-1C599C33C877}" type="pres">
      <dgm:prSet presAssocID="{F6EA51BB-B0EE-4629-93A5-4E61AFA38B8B}" presName="image3" presStyleCnt="0"/>
      <dgm:spPr/>
      <dgm:t>
        <a:bodyPr/>
        <a:lstStyle/>
        <a:p>
          <a:endParaRPr lang="es-MX"/>
        </a:p>
      </dgm:t>
    </dgm:pt>
    <dgm:pt modelId="{836D3B27-8BCA-4B24-860B-EB25228E3DEC}" type="pres">
      <dgm:prSet presAssocID="{F6EA51BB-B0EE-4629-93A5-4E61AFA38B8B}" presName="imageRepeatNode" presStyleLbl="alignAcc1" presStyleIdx="2" presStyleCnt="4"/>
      <dgm:spPr/>
      <dgm:t>
        <a:bodyPr/>
        <a:lstStyle/>
        <a:p>
          <a:endParaRPr lang="es-MX"/>
        </a:p>
      </dgm:t>
    </dgm:pt>
    <dgm:pt modelId="{3A2A55D2-6425-47FD-B3C3-B17D758FB17A}" type="pres">
      <dgm:prSet presAssocID="{F6EA51BB-B0EE-4629-93A5-4E61AFA38B8B}" presName="imageaccent3" presStyleCnt="0"/>
      <dgm:spPr/>
      <dgm:t>
        <a:bodyPr/>
        <a:lstStyle/>
        <a:p>
          <a:endParaRPr lang="es-MX"/>
        </a:p>
      </dgm:t>
    </dgm:pt>
    <dgm:pt modelId="{1AB49955-A3D3-4D17-B1CC-75334B0B5179}" type="pres">
      <dgm:prSet presAssocID="{F6EA51BB-B0EE-4629-93A5-4E61AFA38B8B}" presName="accentRepeatNode" presStyleLbl="solidAlignAcc1" presStyleIdx="5" presStyleCnt="8"/>
      <dgm:spPr/>
      <dgm:t>
        <a:bodyPr/>
        <a:lstStyle/>
        <a:p>
          <a:endParaRPr lang="es-MX"/>
        </a:p>
      </dgm:t>
    </dgm:pt>
    <dgm:pt modelId="{01D04901-CA41-4CA1-B2DF-5D00763A878D}" type="pres">
      <dgm:prSet presAssocID="{1D6A7903-751B-4BCC-A833-1D77A78567CF}" presName="text4" presStyleCnt="0"/>
      <dgm:spPr/>
      <dgm:t>
        <a:bodyPr/>
        <a:lstStyle/>
        <a:p>
          <a:endParaRPr lang="es-MX"/>
        </a:p>
      </dgm:t>
    </dgm:pt>
    <dgm:pt modelId="{CADA95F1-C1C0-43E4-830C-0D4B094744AB}" type="pres">
      <dgm:prSet presAssocID="{1D6A7903-751B-4BCC-A833-1D77A78567CF}" presName="textRepeatNode" presStyleLbl="alignNode1" presStyleIdx="3" presStyleCnt="4">
        <dgm:presLayoutVars>
          <dgm:chMax val="0"/>
          <dgm:chPref val="0"/>
          <dgm:bulletEnabled val="1"/>
        </dgm:presLayoutVars>
      </dgm:prSet>
      <dgm:spPr/>
      <dgm:t>
        <a:bodyPr/>
        <a:lstStyle/>
        <a:p>
          <a:endParaRPr lang="es-MX"/>
        </a:p>
      </dgm:t>
    </dgm:pt>
    <dgm:pt modelId="{A31D634D-6D9B-4D48-AF16-EE332125D3A5}" type="pres">
      <dgm:prSet presAssocID="{1D6A7903-751B-4BCC-A833-1D77A78567CF}" presName="textaccent4" presStyleCnt="0"/>
      <dgm:spPr/>
      <dgm:t>
        <a:bodyPr/>
        <a:lstStyle/>
        <a:p>
          <a:endParaRPr lang="es-MX"/>
        </a:p>
      </dgm:t>
    </dgm:pt>
    <dgm:pt modelId="{26E41AA2-EC4E-48BC-95A5-02561C0E0693}" type="pres">
      <dgm:prSet presAssocID="{1D6A7903-751B-4BCC-A833-1D77A78567CF}" presName="accentRepeatNode" presStyleLbl="solidAlignAcc1" presStyleIdx="6" presStyleCnt="8"/>
      <dgm:spPr/>
      <dgm:t>
        <a:bodyPr/>
        <a:lstStyle/>
        <a:p>
          <a:endParaRPr lang="es-MX"/>
        </a:p>
      </dgm:t>
    </dgm:pt>
    <dgm:pt modelId="{E1FF0687-95BF-48A6-8F4E-EABE3223A631}" type="pres">
      <dgm:prSet presAssocID="{1649100E-3E30-4037-86CA-834BE9C7424C}" presName="image4" presStyleCnt="0"/>
      <dgm:spPr/>
      <dgm:t>
        <a:bodyPr/>
        <a:lstStyle/>
        <a:p>
          <a:endParaRPr lang="es-MX"/>
        </a:p>
      </dgm:t>
    </dgm:pt>
    <dgm:pt modelId="{569CDEF6-7696-4008-9B8D-D46F863E5305}" type="pres">
      <dgm:prSet presAssocID="{1649100E-3E30-4037-86CA-834BE9C7424C}" presName="imageRepeatNode" presStyleLbl="alignAcc1" presStyleIdx="3" presStyleCnt="4"/>
      <dgm:spPr/>
      <dgm:t>
        <a:bodyPr/>
        <a:lstStyle/>
        <a:p>
          <a:endParaRPr lang="es-MX"/>
        </a:p>
      </dgm:t>
    </dgm:pt>
    <dgm:pt modelId="{719D8030-5162-4CAF-9CDF-E11FC2D3A6C9}" type="pres">
      <dgm:prSet presAssocID="{1649100E-3E30-4037-86CA-834BE9C7424C}" presName="imageaccent4" presStyleCnt="0"/>
      <dgm:spPr/>
      <dgm:t>
        <a:bodyPr/>
        <a:lstStyle/>
        <a:p>
          <a:endParaRPr lang="es-MX"/>
        </a:p>
      </dgm:t>
    </dgm:pt>
    <dgm:pt modelId="{80B5FF21-8928-4286-8AFC-7CCB00D4E5B0}" type="pres">
      <dgm:prSet presAssocID="{1649100E-3E30-4037-86CA-834BE9C7424C}" presName="accentRepeatNode" presStyleLbl="solidAlignAcc1" presStyleIdx="7" presStyleCnt="8"/>
      <dgm:spPr/>
      <dgm:t>
        <a:bodyPr/>
        <a:lstStyle/>
        <a:p>
          <a:endParaRPr lang="es-MX"/>
        </a:p>
      </dgm:t>
    </dgm:pt>
  </dgm:ptLst>
  <dgm:cxnLst>
    <dgm:cxn modelId="{753F00C4-848F-4205-8628-FA8EBA7C4EA4}" type="presOf" srcId="{1D6A7903-751B-4BCC-A833-1D77A78567CF}" destId="{CADA95F1-C1C0-43E4-830C-0D4B094744AB}" srcOrd="0" destOrd="0" presId="urn:microsoft.com/office/officeart/2008/layout/HexagonCluster"/>
    <dgm:cxn modelId="{6C505ACD-15CE-4C56-94D0-6069B30642C0}" type="presOf" srcId="{F6EA51BB-B0EE-4629-93A5-4E61AFA38B8B}" destId="{836D3B27-8BCA-4B24-860B-EB25228E3DEC}" srcOrd="0" destOrd="0" presId="urn:microsoft.com/office/officeart/2008/layout/HexagonCluster"/>
    <dgm:cxn modelId="{E10EAB4D-E6A2-4BED-8AAB-F57C6C547665}" type="presOf" srcId="{677AD161-D524-4519-94AB-9CC2C1931013}" destId="{B6400A8E-1F9E-40B1-A3C9-87629FEFC2AF}" srcOrd="0" destOrd="0" presId="urn:microsoft.com/office/officeart/2008/layout/HexagonCluster"/>
    <dgm:cxn modelId="{42A8590A-F4F0-4AF8-A570-D57BC6BE0984}" srcId="{2475917A-9FBD-4D98-8090-A2895C1C47E3}" destId="{1D6A7903-751B-4BCC-A833-1D77A78567CF}" srcOrd="3" destOrd="0" parTransId="{DFE44AE1-4FA4-4325-B323-FACBA28DD6B0}" sibTransId="{1649100E-3E30-4037-86CA-834BE9C7424C}"/>
    <dgm:cxn modelId="{E8EA41EA-A034-40DC-97E5-7F80CCD78796}" type="presOf" srcId="{2475917A-9FBD-4D98-8090-A2895C1C47E3}" destId="{C40959A2-BCBE-4979-9515-C0052E8C1F8A}" srcOrd="0" destOrd="0" presId="urn:microsoft.com/office/officeart/2008/layout/HexagonCluster"/>
    <dgm:cxn modelId="{E76D5954-0377-4B55-9087-C6ADDB5026E3}" srcId="{2475917A-9FBD-4D98-8090-A2895C1C47E3}" destId="{6127F971-CD09-4DAE-BBB9-B579759404E9}" srcOrd="2" destOrd="0" parTransId="{6B4CCBC8-DD7C-4845-8D82-19315C1BFC1B}" sibTransId="{F6EA51BB-B0EE-4629-93A5-4E61AFA38B8B}"/>
    <dgm:cxn modelId="{B82E7B38-6F97-4494-B7A7-3488593AABA7}" type="presOf" srcId="{95F6B385-A97C-4569-8AD6-E1A28074B96D}" destId="{CA60F84A-654D-42C2-87E4-1026896069D5}" srcOrd="0" destOrd="0" presId="urn:microsoft.com/office/officeart/2008/layout/HexagonCluster"/>
    <dgm:cxn modelId="{23025407-7E3C-4716-A9BD-5641674057C5}" type="presOf" srcId="{6127F971-CD09-4DAE-BBB9-B579759404E9}" destId="{DE84FEFD-31BD-4371-8AEB-CD476F052BDE}" srcOrd="0" destOrd="0" presId="urn:microsoft.com/office/officeart/2008/layout/HexagonCluster"/>
    <dgm:cxn modelId="{4FB9BB95-3425-4F43-8270-DE48DC364F94}" type="presOf" srcId="{1649100E-3E30-4037-86CA-834BE9C7424C}" destId="{569CDEF6-7696-4008-9B8D-D46F863E5305}" srcOrd="0" destOrd="0" presId="urn:microsoft.com/office/officeart/2008/layout/HexagonCluster"/>
    <dgm:cxn modelId="{4B875D1F-54BD-4C2E-B247-3411D59A1212}" srcId="{2475917A-9FBD-4D98-8090-A2895C1C47E3}" destId="{0178FEF6-62B0-418C-8205-D2117A60F790}" srcOrd="0" destOrd="0" parTransId="{406BDD79-F86E-490F-9045-2C77058B3468}" sibTransId="{677AD161-D524-4519-94AB-9CC2C1931013}"/>
    <dgm:cxn modelId="{1848BCA7-9362-440D-BDB6-EF554D2EE208}" type="presOf" srcId="{0178FEF6-62B0-418C-8205-D2117A60F790}" destId="{DE5438EF-AD43-41B7-B380-FD4293E6ABA7}" srcOrd="0" destOrd="0" presId="urn:microsoft.com/office/officeart/2008/layout/HexagonCluster"/>
    <dgm:cxn modelId="{BCCCEBEF-BD22-4F88-937D-EE68B6EBB15C}" type="presOf" srcId="{AA7C615E-994D-4DDC-A23B-FD6CA84B3D5E}" destId="{26FEF723-78DF-483D-8E99-BCEF1CAB00C4}" srcOrd="0" destOrd="0" presId="urn:microsoft.com/office/officeart/2008/layout/HexagonCluster"/>
    <dgm:cxn modelId="{F9C7ACCF-85B1-4DC6-B7E8-A2FECBD6A9D7}" srcId="{2475917A-9FBD-4D98-8090-A2895C1C47E3}" destId="{95F6B385-A97C-4569-8AD6-E1A28074B96D}" srcOrd="1" destOrd="0" parTransId="{1DEE6643-265D-48A6-A3B8-CA16F8503E43}" sibTransId="{AA7C615E-994D-4DDC-A23B-FD6CA84B3D5E}"/>
    <dgm:cxn modelId="{0DFB43B6-0563-49EB-8A22-AE95C94F2341}" type="presParOf" srcId="{C40959A2-BCBE-4979-9515-C0052E8C1F8A}" destId="{0CCF7AF0-3E79-429A-A340-4CCF0438FAEA}" srcOrd="0" destOrd="0" presId="urn:microsoft.com/office/officeart/2008/layout/HexagonCluster"/>
    <dgm:cxn modelId="{58756987-0379-4505-94D7-E44565B94B72}" type="presParOf" srcId="{0CCF7AF0-3E79-429A-A340-4CCF0438FAEA}" destId="{DE5438EF-AD43-41B7-B380-FD4293E6ABA7}" srcOrd="0" destOrd="0" presId="urn:microsoft.com/office/officeart/2008/layout/HexagonCluster"/>
    <dgm:cxn modelId="{827D89BA-D9FB-4036-88EC-7FAB2901F911}" type="presParOf" srcId="{C40959A2-BCBE-4979-9515-C0052E8C1F8A}" destId="{0B5135B6-2405-4C8E-B2E4-82573CFD87CC}" srcOrd="1" destOrd="0" presId="urn:microsoft.com/office/officeart/2008/layout/HexagonCluster"/>
    <dgm:cxn modelId="{C57CB282-3649-4475-B351-E93D43BFD7D3}" type="presParOf" srcId="{0B5135B6-2405-4C8E-B2E4-82573CFD87CC}" destId="{75161CA1-8F75-401D-9E46-E8882058EC9D}" srcOrd="0" destOrd="0" presId="urn:microsoft.com/office/officeart/2008/layout/HexagonCluster"/>
    <dgm:cxn modelId="{8BE0F678-0D78-4838-89B7-E4988ED8AE88}" type="presParOf" srcId="{C40959A2-BCBE-4979-9515-C0052E8C1F8A}" destId="{471AA83B-A147-4FDD-B576-777E45E897C5}" srcOrd="2" destOrd="0" presId="urn:microsoft.com/office/officeart/2008/layout/HexagonCluster"/>
    <dgm:cxn modelId="{2C22521D-C6E0-4D42-A526-12579E3E3B86}" type="presParOf" srcId="{471AA83B-A147-4FDD-B576-777E45E897C5}" destId="{B6400A8E-1F9E-40B1-A3C9-87629FEFC2AF}" srcOrd="0" destOrd="0" presId="urn:microsoft.com/office/officeart/2008/layout/HexagonCluster"/>
    <dgm:cxn modelId="{582D0316-5CFB-41AC-9B4C-1E2FC71E1F40}" type="presParOf" srcId="{C40959A2-BCBE-4979-9515-C0052E8C1F8A}" destId="{875A08D6-CA58-463D-A111-AF13C5C7602D}" srcOrd="3" destOrd="0" presId="urn:microsoft.com/office/officeart/2008/layout/HexagonCluster"/>
    <dgm:cxn modelId="{71771D33-0A12-4C5A-B42A-42DF91E6A98E}" type="presParOf" srcId="{875A08D6-CA58-463D-A111-AF13C5C7602D}" destId="{9A0726A5-9085-42A6-B135-6C9183818EAD}" srcOrd="0" destOrd="0" presId="urn:microsoft.com/office/officeart/2008/layout/HexagonCluster"/>
    <dgm:cxn modelId="{94D16654-A48F-486C-8E11-5BFC60B59E83}" type="presParOf" srcId="{C40959A2-BCBE-4979-9515-C0052E8C1F8A}" destId="{FFA6C841-4D15-4518-A862-AEE15A4CFF6A}" srcOrd="4" destOrd="0" presId="urn:microsoft.com/office/officeart/2008/layout/HexagonCluster"/>
    <dgm:cxn modelId="{FC2E2AA5-B1FB-4B8A-BDFE-31FD35CA99AA}" type="presParOf" srcId="{FFA6C841-4D15-4518-A862-AEE15A4CFF6A}" destId="{CA60F84A-654D-42C2-87E4-1026896069D5}" srcOrd="0" destOrd="0" presId="urn:microsoft.com/office/officeart/2008/layout/HexagonCluster"/>
    <dgm:cxn modelId="{F7465A9C-197B-418A-9D80-A25BBE3689A5}" type="presParOf" srcId="{C40959A2-BCBE-4979-9515-C0052E8C1F8A}" destId="{83E87145-2B63-4256-BA5D-72F14454A2E9}" srcOrd="5" destOrd="0" presId="urn:microsoft.com/office/officeart/2008/layout/HexagonCluster"/>
    <dgm:cxn modelId="{4D5404C8-FF3B-40F0-BC3C-A2B4E2269E87}" type="presParOf" srcId="{83E87145-2B63-4256-BA5D-72F14454A2E9}" destId="{7AA926D5-6DEA-49B0-AE65-DF57AF6DD798}" srcOrd="0" destOrd="0" presId="urn:microsoft.com/office/officeart/2008/layout/HexagonCluster"/>
    <dgm:cxn modelId="{E0A752DD-AD09-4322-9E92-7AE554AF6B50}" type="presParOf" srcId="{C40959A2-BCBE-4979-9515-C0052E8C1F8A}" destId="{67CD72FD-4D45-4E90-8938-E0842736610D}" srcOrd="6" destOrd="0" presId="urn:microsoft.com/office/officeart/2008/layout/HexagonCluster"/>
    <dgm:cxn modelId="{9B778FAA-60B7-46A1-83CB-502FC2F325D5}" type="presParOf" srcId="{67CD72FD-4D45-4E90-8938-E0842736610D}" destId="{26FEF723-78DF-483D-8E99-BCEF1CAB00C4}" srcOrd="0" destOrd="0" presId="urn:microsoft.com/office/officeart/2008/layout/HexagonCluster"/>
    <dgm:cxn modelId="{BA8EE097-43F7-48A1-A83A-DB5492A1D220}" type="presParOf" srcId="{C40959A2-BCBE-4979-9515-C0052E8C1F8A}" destId="{AAD053EB-CBE0-441D-9AAA-85C9C56AD8AE}" srcOrd="7" destOrd="0" presId="urn:microsoft.com/office/officeart/2008/layout/HexagonCluster"/>
    <dgm:cxn modelId="{72FE909E-EED2-4364-83F4-BE8269996466}" type="presParOf" srcId="{AAD053EB-CBE0-441D-9AAA-85C9C56AD8AE}" destId="{0FB22A5B-C622-45C4-9C9D-C3A8A1A5387C}" srcOrd="0" destOrd="0" presId="urn:microsoft.com/office/officeart/2008/layout/HexagonCluster"/>
    <dgm:cxn modelId="{7D9E930D-4C7A-4FBB-9934-6700D242F8F4}" type="presParOf" srcId="{C40959A2-BCBE-4979-9515-C0052E8C1F8A}" destId="{9909068B-97C4-411B-802A-D580004B7F9E}" srcOrd="8" destOrd="0" presId="urn:microsoft.com/office/officeart/2008/layout/HexagonCluster"/>
    <dgm:cxn modelId="{A9315663-3AB5-462E-9B32-5452EFBFDC0C}" type="presParOf" srcId="{9909068B-97C4-411B-802A-D580004B7F9E}" destId="{DE84FEFD-31BD-4371-8AEB-CD476F052BDE}" srcOrd="0" destOrd="0" presId="urn:microsoft.com/office/officeart/2008/layout/HexagonCluster"/>
    <dgm:cxn modelId="{C52ABB13-AE26-4ACA-A6B5-93A51CCF0CB9}" type="presParOf" srcId="{C40959A2-BCBE-4979-9515-C0052E8C1F8A}" destId="{2EF0968F-CD69-4A18-B847-5F220AC1208D}" srcOrd="9" destOrd="0" presId="urn:microsoft.com/office/officeart/2008/layout/HexagonCluster"/>
    <dgm:cxn modelId="{14C10E8D-77A0-4D57-B70F-7EAFC49816BE}" type="presParOf" srcId="{2EF0968F-CD69-4A18-B847-5F220AC1208D}" destId="{60FCBF8D-6E63-4A32-9668-32420931C70A}" srcOrd="0" destOrd="0" presId="urn:microsoft.com/office/officeart/2008/layout/HexagonCluster"/>
    <dgm:cxn modelId="{9ACF49C1-0BE0-45C8-A437-63935B5B651E}" type="presParOf" srcId="{C40959A2-BCBE-4979-9515-C0052E8C1F8A}" destId="{222EAC04-73BA-44E5-8746-1C599C33C877}" srcOrd="10" destOrd="0" presId="urn:microsoft.com/office/officeart/2008/layout/HexagonCluster"/>
    <dgm:cxn modelId="{081E6EFF-EF5A-4073-BF10-50DF7C59FAC4}" type="presParOf" srcId="{222EAC04-73BA-44E5-8746-1C599C33C877}" destId="{836D3B27-8BCA-4B24-860B-EB25228E3DEC}" srcOrd="0" destOrd="0" presId="urn:microsoft.com/office/officeart/2008/layout/HexagonCluster"/>
    <dgm:cxn modelId="{EC4D525F-19FC-4A94-95D9-F22D18A4A367}" type="presParOf" srcId="{C40959A2-BCBE-4979-9515-C0052E8C1F8A}" destId="{3A2A55D2-6425-47FD-B3C3-B17D758FB17A}" srcOrd="11" destOrd="0" presId="urn:microsoft.com/office/officeart/2008/layout/HexagonCluster"/>
    <dgm:cxn modelId="{DEEB4504-B7D3-4F81-A14A-B8A6D897DA74}" type="presParOf" srcId="{3A2A55D2-6425-47FD-B3C3-B17D758FB17A}" destId="{1AB49955-A3D3-4D17-B1CC-75334B0B5179}" srcOrd="0" destOrd="0" presId="urn:microsoft.com/office/officeart/2008/layout/HexagonCluster"/>
    <dgm:cxn modelId="{68AD5B12-05A6-44E9-AEF1-98D77FC0121A}" type="presParOf" srcId="{C40959A2-BCBE-4979-9515-C0052E8C1F8A}" destId="{01D04901-CA41-4CA1-B2DF-5D00763A878D}" srcOrd="12" destOrd="0" presId="urn:microsoft.com/office/officeart/2008/layout/HexagonCluster"/>
    <dgm:cxn modelId="{6E1FED80-C935-4A81-9373-8DE3DE3B6838}" type="presParOf" srcId="{01D04901-CA41-4CA1-B2DF-5D00763A878D}" destId="{CADA95F1-C1C0-43E4-830C-0D4B094744AB}" srcOrd="0" destOrd="0" presId="urn:microsoft.com/office/officeart/2008/layout/HexagonCluster"/>
    <dgm:cxn modelId="{7B29E7CB-DB12-427E-AEC7-95E6CFE415C4}" type="presParOf" srcId="{C40959A2-BCBE-4979-9515-C0052E8C1F8A}" destId="{A31D634D-6D9B-4D48-AF16-EE332125D3A5}" srcOrd="13" destOrd="0" presId="urn:microsoft.com/office/officeart/2008/layout/HexagonCluster"/>
    <dgm:cxn modelId="{51C811FB-50F4-435B-9981-5AE1415080CA}" type="presParOf" srcId="{A31D634D-6D9B-4D48-AF16-EE332125D3A5}" destId="{26E41AA2-EC4E-48BC-95A5-02561C0E0693}" srcOrd="0" destOrd="0" presId="urn:microsoft.com/office/officeart/2008/layout/HexagonCluster"/>
    <dgm:cxn modelId="{44331407-F3E0-4BCD-9477-654603A3FD5A}" type="presParOf" srcId="{C40959A2-BCBE-4979-9515-C0052E8C1F8A}" destId="{E1FF0687-95BF-48A6-8F4E-EABE3223A631}" srcOrd="14" destOrd="0" presId="urn:microsoft.com/office/officeart/2008/layout/HexagonCluster"/>
    <dgm:cxn modelId="{1BD383C9-8976-4A20-A2CC-0D395A236015}" type="presParOf" srcId="{E1FF0687-95BF-48A6-8F4E-EABE3223A631}" destId="{569CDEF6-7696-4008-9B8D-D46F863E5305}" srcOrd="0" destOrd="0" presId="urn:microsoft.com/office/officeart/2008/layout/HexagonCluster"/>
    <dgm:cxn modelId="{6F922DA0-8BF2-4575-801E-B7A1B2B60DA7}" type="presParOf" srcId="{C40959A2-BCBE-4979-9515-C0052E8C1F8A}" destId="{719D8030-5162-4CAF-9CDF-E11FC2D3A6C9}" srcOrd="15" destOrd="0" presId="urn:microsoft.com/office/officeart/2008/layout/HexagonCluster"/>
    <dgm:cxn modelId="{260D3C39-38BC-499D-8664-7C75D5BD9178}" type="presParOf" srcId="{719D8030-5162-4CAF-9CDF-E11FC2D3A6C9}" destId="{80B5FF21-8928-4286-8AFC-7CCB00D4E5B0}" srcOrd="0" destOrd="0" presId="urn:microsoft.com/office/officeart/2008/layout/HexagonCluster"/>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869805-835E-4DC1-9034-A139444C0C85}"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s-MX"/>
        </a:p>
      </dgm:t>
    </dgm:pt>
    <dgm:pt modelId="{763C5FC1-C320-4875-9451-AD5AADA17947}">
      <dgm:prSet phldrT="[Texto]"/>
      <dgm:spPr/>
      <dgm:t>
        <a:bodyPr/>
        <a:lstStyle/>
        <a:p>
          <a:r>
            <a:rPr lang="es-MX" dirty="0" smtClean="0"/>
            <a:t>Mejorar el logro Educativo </a:t>
          </a:r>
          <a:endParaRPr lang="es-MX" dirty="0"/>
        </a:p>
      </dgm:t>
    </dgm:pt>
    <dgm:pt modelId="{09412445-97A8-47D3-9118-AA431C55DF91}" type="parTrans" cxnId="{62A2602F-4DBB-4641-BF77-EE767E3573E4}">
      <dgm:prSet/>
      <dgm:spPr/>
      <dgm:t>
        <a:bodyPr/>
        <a:lstStyle/>
        <a:p>
          <a:endParaRPr lang="es-MX"/>
        </a:p>
      </dgm:t>
    </dgm:pt>
    <dgm:pt modelId="{1B110AC7-DBFE-42FD-AFAA-0F3387F5C963}" type="sibTrans" cxnId="{62A2602F-4DBB-4641-BF77-EE767E3573E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t>
        <a:bodyPr/>
        <a:lstStyle/>
        <a:p>
          <a:endParaRPr lang="es-MX"/>
        </a:p>
      </dgm:t>
    </dgm:pt>
    <dgm:pt modelId="{28D72018-4270-41EB-BF85-EE315C7BEB58}">
      <dgm:prSet phldrT="[Texto]"/>
      <dgm:spPr/>
      <dgm:t>
        <a:bodyPr/>
        <a:lstStyle/>
        <a:p>
          <a:r>
            <a:rPr lang="es-MX" dirty="0" smtClean="0"/>
            <a:t>Transformación de la gestión educativa </a:t>
          </a:r>
          <a:endParaRPr lang="es-MX" dirty="0"/>
        </a:p>
      </dgm:t>
    </dgm:pt>
    <dgm:pt modelId="{298AF2DC-644B-4C86-B3D2-042ED012A58F}" type="parTrans" cxnId="{831DB1E2-2576-45F2-9CEE-C1093040E1BB}">
      <dgm:prSet/>
      <dgm:spPr/>
      <dgm:t>
        <a:bodyPr/>
        <a:lstStyle/>
        <a:p>
          <a:endParaRPr lang="es-MX"/>
        </a:p>
      </dgm:t>
    </dgm:pt>
    <dgm:pt modelId="{D1BD4452-0DDF-4CF3-8EBD-57D176F4669C}" type="sibTrans" cxnId="{831DB1E2-2576-45F2-9CEE-C1093040E1BB}">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s-MX"/>
        </a:p>
      </dgm:t>
    </dgm:pt>
    <dgm:pt modelId="{A3DA4670-1572-4B13-932B-659A0D15B9BA}" type="pres">
      <dgm:prSet presAssocID="{4A869805-835E-4DC1-9034-A139444C0C85}" presName="Name0" presStyleCnt="0">
        <dgm:presLayoutVars>
          <dgm:chMax val="7"/>
          <dgm:chPref val="7"/>
          <dgm:dir/>
        </dgm:presLayoutVars>
      </dgm:prSet>
      <dgm:spPr/>
      <dgm:t>
        <a:bodyPr/>
        <a:lstStyle/>
        <a:p>
          <a:endParaRPr lang="es-MX"/>
        </a:p>
      </dgm:t>
    </dgm:pt>
    <dgm:pt modelId="{3D2A9373-BFCC-429C-9CF7-A6CAA7718F1E}" type="pres">
      <dgm:prSet presAssocID="{4A869805-835E-4DC1-9034-A139444C0C85}" presName="dot1" presStyleLbl="alignNode1" presStyleIdx="0" presStyleCnt="10"/>
      <dgm:spPr/>
    </dgm:pt>
    <dgm:pt modelId="{2B174066-079F-4252-9272-D68404292EDA}" type="pres">
      <dgm:prSet presAssocID="{4A869805-835E-4DC1-9034-A139444C0C85}" presName="dot2" presStyleLbl="alignNode1" presStyleIdx="1" presStyleCnt="10"/>
      <dgm:spPr/>
    </dgm:pt>
    <dgm:pt modelId="{6972484B-45D1-4FE5-AEC8-F3A45576D84A}" type="pres">
      <dgm:prSet presAssocID="{4A869805-835E-4DC1-9034-A139444C0C85}" presName="dot3" presStyleLbl="alignNode1" presStyleIdx="2" presStyleCnt="10"/>
      <dgm:spPr/>
    </dgm:pt>
    <dgm:pt modelId="{55E309BF-355E-404D-AB20-1ABDB4C0F504}" type="pres">
      <dgm:prSet presAssocID="{4A869805-835E-4DC1-9034-A139444C0C85}" presName="dotArrow1" presStyleLbl="alignNode1" presStyleIdx="3" presStyleCnt="10"/>
      <dgm:spPr/>
    </dgm:pt>
    <dgm:pt modelId="{A4700069-C4EA-48F7-9A88-D8924BE58F93}" type="pres">
      <dgm:prSet presAssocID="{4A869805-835E-4DC1-9034-A139444C0C85}" presName="dotArrow2" presStyleLbl="alignNode1" presStyleIdx="4" presStyleCnt="10"/>
      <dgm:spPr/>
    </dgm:pt>
    <dgm:pt modelId="{011EBA7F-34EF-4F29-A8EF-10852C5DD2EE}" type="pres">
      <dgm:prSet presAssocID="{4A869805-835E-4DC1-9034-A139444C0C85}" presName="dotArrow3" presStyleLbl="alignNode1" presStyleIdx="5" presStyleCnt="10"/>
      <dgm:spPr/>
    </dgm:pt>
    <dgm:pt modelId="{6811936F-6D42-4E6C-B57E-F5DE25B17A3B}" type="pres">
      <dgm:prSet presAssocID="{4A869805-835E-4DC1-9034-A139444C0C85}" presName="dotArrow4" presStyleLbl="alignNode1" presStyleIdx="6" presStyleCnt="10"/>
      <dgm:spPr/>
    </dgm:pt>
    <dgm:pt modelId="{A3B98AD6-6F1F-46E4-BC75-B8FEA7005361}" type="pres">
      <dgm:prSet presAssocID="{4A869805-835E-4DC1-9034-A139444C0C85}" presName="dotArrow5" presStyleLbl="alignNode1" presStyleIdx="7" presStyleCnt="10"/>
      <dgm:spPr/>
    </dgm:pt>
    <dgm:pt modelId="{D9438853-A8DE-49BC-992F-E443413F4EB7}" type="pres">
      <dgm:prSet presAssocID="{4A869805-835E-4DC1-9034-A139444C0C85}" presName="dotArrow6" presStyleLbl="alignNode1" presStyleIdx="8" presStyleCnt="10"/>
      <dgm:spPr/>
    </dgm:pt>
    <dgm:pt modelId="{6B490266-240F-473B-A450-6D502E29E7C4}" type="pres">
      <dgm:prSet presAssocID="{4A869805-835E-4DC1-9034-A139444C0C85}" presName="dotArrow7" presStyleLbl="alignNode1" presStyleIdx="9" presStyleCnt="10"/>
      <dgm:spPr/>
    </dgm:pt>
    <dgm:pt modelId="{633E802C-7001-46F9-A9CD-C058B423E24D}" type="pres">
      <dgm:prSet presAssocID="{763C5FC1-C320-4875-9451-AD5AADA17947}" presName="parTx1" presStyleLbl="node1" presStyleIdx="0" presStyleCnt="2"/>
      <dgm:spPr/>
      <dgm:t>
        <a:bodyPr/>
        <a:lstStyle/>
        <a:p>
          <a:endParaRPr lang="es-MX"/>
        </a:p>
      </dgm:t>
    </dgm:pt>
    <dgm:pt modelId="{92C0699E-BBA1-4C41-89A1-30F9DEFD349B}" type="pres">
      <dgm:prSet presAssocID="{1B110AC7-DBFE-42FD-AFAA-0F3387F5C963}" presName="picture1" presStyleCnt="0"/>
      <dgm:spPr/>
    </dgm:pt>
    <dgm:pt modelId="{32F180E5-30BC-4EE0-9634-13C6DF1D4C1A}" type="pres">
      <dgm:prSet presAssocID="{1B110AC7-DBFE-42FD-AFAA-0F3387F5C963}" presName="imageRepeatNode" presStyleLbl="fgImgPlace1" presStyleIdx="0" presStyleCnt="2"/>
      <dgm:spPr/>
      <dgm:t>
        <a:bodyPr/>
        <a:lstStyle/>
        <a:p>
          <a:endParaRPr lang="es-MX"/>
        </a:p>
      </dgm:t>
    </dgm:pt>
    <dgm:pt modelId="{FA24DCA5-8103-4544-A381-DE40606BADDD}" type="pres">
      <dgm:prSet presAssocID="{28D72018-4270-41EB-BF85-EE315C7BEB58}" presName="parTx2" presStyleLbl="node1" presStyleIdx="1" presStyleCnt="2"/>
      <dgm:spPr/>
      <dgm:t>
        <a:bodyPr/>
        <a:lstStyle/>
        <a:p>
          <a:endParaRPr lang="es-MX"/>
        </a:p>
      </dgm:t>
    </dgm:pt>
    <dgm:pt modelId="{4EE9033A-1F81-4982-9993-5EF20409B967}" type="pres">
      <dgm:prSet presAssocID="{D1BD4452-0DDF-4CF3-8EBD-57D176F4669C}" presName="picture2" presStyleCnt="0"/>
      <dgm:spPr/>
    </dgm:pt>
    <dgm:pt modelId="{04D47705-ED5D-41E1-B520-21EEC4807BCD}" type="pres">
      <dgm:prSet presAssocID="{D1BD4452-0DDF-4CF3-8EBD-57D176F4669C}" presName="imageRepeatNode" presStyleLbl="fgImgPlace1" presStyleIdx="1" presStyleCnt="2" custFlipHor="1" custScaleX="131570"/>
      <dgm:spPr/>
      <dgm:t>
        <a:bodyPr/>
        <a:lstStyle/>
        <a:p>
          <a:endParaRPr lang="es-MX"/>
        </a:p>
      </dgm:t>
    </dgm:pt>
  </dgm:ptLst>
  <dgm:cxnLst>
    <dgm:cxn modelId="{A787D899-8FCD-427C-B2FB-3A5EAACEDC03}" type="presOf" srcId="{D1BD4452-0DDF-4CF3-8EBD-57D176F4669C}" destId="{04D47705-ED5D-41E1-B520-21EEC4807BCD}" srcOrd="0" destOrd="0" presId="urn:microsoft.com/office/officeart/2008/layout/AscendingPictureAccentProcess"/>
    <dgm:cxn modelId="{6630FE1A-76CD-4177-8A7B-B563C24E612C}" type="presOf" srcId="{763C5FC1-C320-4875-9451-AD5AADA17947}" destId="{633E802C-7001-46F9-A9CD-C058B423E24D}" srcOrd="0" destOrd="0" presId="urn:microsoft.com/office/officeart/2008/layout/AscendingPictureAccentProcess"/>
    <dgm:cxn modelId="{831DB1E2-2576-45F2-9CEE-C1093040E1BB}" srcId="{4A869805-835E-4DC1-9034-A139444C0C85}" destId="{28D72018-4270-41EB-BF85-EE315C7BEB58}" srcOrd="1" destOrd="0" parTransId="{298AF2DC-644B-4C86-B3D2-042ED012A58F}" sibTransId="{D1BD4452-0DDF-4CF3-8EBD-57D176F4669C}"/>
    <dgm:cxn modelId="{674A3836-4D67-4A93-87C9-2CB3C06841C3}" type="presOf" srcId="{4A869805-835E-4DC1-9034-A139444C0C85}" destId="{A3DA4670-1572-4B13-932B-659A0D15B9BA}" srcOrd="0" destOrd="0" presId="urn:microsoft.com/office/officeart/2008/layout/AscendingPictureAccentProcess"/>
    <dgm:cxn modelId="{62A2602F-4DBB-4641-BF77-EE767E3573E4}" srcId="{4A869805-835E-4DC1-9034-A139444C0C85}" destId="{763C5FC1-C320-4875-9451-AD5AADA17947}" srcOrd="0" destOrd="0" parTransId="{09412445-97A8-47D3-9118-AA431C55DF91}" sibTransId="{1B110AC7-DBFE-42FD-AFAA-0F3387F5C963}"/>
    <dgm:cxn modelId="{64E61BAB-2465-4C5F-AA66-283A81210320}" type="presOf" srcId="{28D72018-4270-41EB-BF85-EE315C7BEB58}" destId="{FA24DCA5-8103-4544-A381-DE40606BADDD}" srcOrd="0" destOrd="0" presId="urn:microsoft.com/office/officeart/2008/layout/AscendingPictureAccentProcess"/>
    <dgm:cxn modelId="{82311385-F641-4D34-BA63-DACFC3FDC1C7}" type="presOf" srcId="{1B110AC7-DBFE-42FD-AFAA-0F3387F5C963}" destId="{32F180E5-30BC-4EE0-9634-13C6DF1D4C1A}" srcOrd="0" destOrd="0" presId="urn:microsoft.com/office/officeart/2008/layout/AscendingPictureAccentProcess"/>
    <dgm:cxn modelId="{71515D9C-952F-4ED1-AD0D-C5F311A752FC}" type="presParOf" srcId="{A3DA4670-1572-4B13-932B-659A0D15B9BA}" destId="{3D2A9373-BFCC-429C-9CF7-A6CAA7718F1E}" srcOrd="0" destOrd="0" presId="urn:microsoft.com/office/officeart/2008/layout/AscendingPictureAccentProcess"/>
    <dgm:cxn modelId="{C6314784-AF4F-4210-BA90-ADAE37DA6CD9}" type="presParOf" srcId="{A3DA4670-1572-4B13-932B-659A0D15B9BA}" destId="{2B174066-079F-4252-9272-D68404292EDA}" srcOrd="1" destOrd="0" presId="urn:microsoft.com/office/officeart/2008/layout/AscendingPictureAccentProcess"/>
    <dgm:cxn modelId="{F86B8141-549D-4018-9470-3AC42B93E6A0}" type="presParOf" srcId="{A3DA4670-1572-4B13-932B-659A0D15B9BA}" destId="{6972484B-45D1-4FE5-AEC8-F3A45576D84A}" srcOrd="2" destOrd="0" presId="urn:microsoft.com/office/officeart/2008/layout/AscendingPictureAccentProcess"/>
    <dgm:cxn modelId="{D64A5A2B-3DD5-4792-A5E6-B76FCAABDA68}" type="presParOf" srcId="{A3DA4670-1572-4B13-932B-659A0D15B9BA}" destId="{55E309BF-355E-404D-AB20-1ABDB4C0F504}" srcOrd="3" destOrd="0" presId="urn:microsoft.com/office/officeart/2008/layout/AscendingPictureAccentProcess"/>
    <dgm:cxn modelId="{DC802281-8C74-4EC8-BAFB-07667DE910D3}" type="presParOf" srcId="{A3DA4670-1572-4B13-932B-659A0D15B9BA}" destId="{A4700069-C4EA-48F7-9A88-D8924BE58F93}" srcOrd="4" destOrd="0" presId="urn:microsoft.com/office/officeart/2008/layout/AscendingPictureAccentProcess"/>
    <dgm:cxn modelId="{EFC601F0-D324-4E67-A684-3E8C5510246D}" type="presParOf" srcId="{A3DA4670-1572-4B13-932B-659A0D15B9BA}" destId="{011EBA7F-34EF-4F29-A8EF-10852C5DD2EE}" srcOrd="5" destOrd="0" presId="urn:microsoft.com/office/officeart/2008/layout/AscendingPictureAccentProcess"/>
    <dgm:cxn modelId="{77FB36F7-9578-49F3-8F8F-ACD2D6944035}" type="presParOf" srcId="{A3DA4670-1572-4B13-932B-659A0D15B9BA}" destId="{6811936F-6D42-4E6C-B57E-F5DE25B17A3B}" srcOrd="6" destOrd="0" presId="urn:microsoft.com/office/officeart/2008/layout/AscendingPictureAccentProcess"/>
    <dgm:cxn modelId="{7B125B42-1B44-4269-8057-22B81E61443F}" type="presParOf" srcId="{A3DA4670-1572-4B13-932B-659A0D15B9BA}" destId="{A3B98AD6-6F1F-46E4-BC75-B8FEA7005361}" srcOrd="7" destOrd="0" presId="urn:microsoft.com/office/officeart/2008/layout/AscendingPictureAccentProcess"/>
    <dgm:cxn modelId="{BBA242E7-6130-4760-AD7C-7E71FB942FA3}" type="presParOf" srcId="{A3DA4670-1572-4B13-932B-659A0D15B9BA}" destId="{D9438853-A8DE-49BC-992F-E443413F4EB7}" srcOrd="8" destOrd="0" presId="urn:microsoft.com/office/officeart/2008/layout/AscendingPictureAccentProcess"/>
    <dgm:cxn modelId="{7CFC5816-1577-4D5A-B482-4F70C1CBAEF3}" type="presParOf" srcId="{A3DA4670-1572-4B13-932B-659A0D15B9BA}" destId="{6B490266-240F-473B-A450-6D502E29E7C4}" srcOrd="9" destOrd="0" presId="urn:microsoft.com/office/officeart/2008/layout/AscendingPictureAccentProcess"/>
    <dgm:cxn modelId="{4D24EAAE-B967-439F-B0A3-6676C08AA2DC}" type="presParOf" srcId="{A3DA4670-1572-4B13-932B-659A0D15B9BA}" destId="{633E802C-7001-46F9-A9CD-C058B423E24D}" srcOrd="10" destOrd="0" presId="urn:microsoft.com/office/officeart/2008/layout/AscendingPictureAccentProcess"/>
    <dgm:cxn modelId="{3B8A50C5-E8B2-4798-B342-3CC02EDD5609}" type="presParOf" srcId="{A3DA4670-1572-4B13-932B-659A0D15B9BA}" destId="{92C0699E-BBA1-4C41-89A1-30F9DEFD349B}" srcOrd="11" destOrd="0" presId="urn:microsoft.com/office/officeart/2008/layout/AscendingPictureAccentProcess"/>
    <dgm:cxn modelId="{78076789-05EA-485E-91A3-410F065B424C}" type="presParOf" srcId="{92C0699E-BBA1-4C41-89A1-30F9DEFD349B}" destId="{32F180E5-30BC-4EE0-9634-13C6DF1D4C1A}" srcOrd="0" destOrd="0" presId="urn:microsoft.com/office/officeart/2008/layout/AscendingPictureAccentProcess"/>
    <dgm:cxn modelId="{E26188F7-7005-4B4C-8A66-7A72E9D62E7D}" type="presParOf" srcId="{A3DA4670-1572-4B13-932B-659A0D15B9BA}" destId="{FA24DCA5-8103-4544-A381-DE40606BADDD}" srcOrd="12" destOrd="0" presId="urn:microsoft.com/office/officeart/2008/layout/AscendingPictureAccentProcess"/>
    <dgm:cxn modelId="{DE7B2E56-615E-4846-9046-43C1DDB3CA47}" type="presParOf" srcId="{A3DA4670-1572-4B13-932B-659A0D15B9BA}" destId="{4EE9033A-1F81-4982-9993-5EF20409B967}" srcOrd="13" destOrd="0" presId="urn:microsoft.com/office/officeart/2008/layout/AscendingPictureAccentProcess"/>
    <dgm:cxn modelId="{7F34C215-F41A-4663-A12C-3E14D0630D2F}" type="presParOf" srcId="{4EE9033A-1F81-4982-9993-5EF20409B967}" destId="{04D47705-ED5D-41E1-B520-21EEC4807BCD}"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9FABED-794E-4A13-9C30-DE88D3F2393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s-MX"/>
        </a:p>
      </dgm:t>
    </dgm:pt>
    <dgm:pt modelId="{96AAA96B-E920-4CBD-8C30-0A6174DEED30}">
      <dgm:prSet/>
      <dgm:spPr/>
      <dgm:t>
        <a:bodyPr/>
        <a:lstStyle/>
        <a:p>
          <a:endParaRPr lang="es-MX"/>
        </a:p>
      </dgm:t>
    </dgm:pt>
    <dgm:pt modelId="{4B9BD8AA-8233-4211-B585-D8BB162678D9}" type="parTrans" cxnId="{04FA6C90-3B6C-4062-AE3F-C289BE68765B}">
      <dgm:prSet/>
      <dgm:spPr/>
      <dgm:t>
        <a:bodyPr/>
        <a:lstStyle/>
        <a:p>
          <a:endParaRPr lang="es-MX"/>
        </a:p>
      </dgm:t>
    </dgm:pt>
    <dgm:pt modelId="{7E9BFF2A-22AC-4A2E-A877-260F1B6C2D19}" type="sibTrans" cxnId="{04FA6C90-3B6C-4062-AE3F-C289BE68765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t>
        <a:bodyPr/>
        <a:lstStyle/>
        <a:p>
          <a:endParaRPr lang="es-MX"/>
        </a:p>
      </dgm:t>
    </dgm:pt>
    <dgm:pt modelId="{F547F1C7-1485-49AD-9C2F-5ACAB58D857C}">
      <dgm:prSet phldrT="[Texto]" custT="1"/>
      <dgm:spPr/>
      <dgm:t>
        <a:bodyPr/>
        <a:lstStyle/>
        <a:p>
          <a:pPr algn="ctr">
            <a:lnSpc>
              <a:spcPts val="1500"/>
            </a:lnSpc>
          </a:pPr>
          <a:r>
            <a:rPr lang="es-MX" sz="1400" dirty="0" smtClean="0">
              <a:latin typeface="Caviar Dreams" panose="020B0402020204020504" pitchFamily="34" charset="0"/>
            </a:rPr>
            <a:t>Fortalecer </a:t>
          </a:r>
          <a:endParaRPr lang="es-MX" sz="1400" dirty="0" smtClean="0">
            <a:latin typeface="Caviar Dreams" panose="020B0402020204020504" pitchFamily="34" charset="0"/>
          </a:endParaRPr>
        </a:p>
        <a:p>
          <a:pPr algn="ctr">
            <a:lnSpc>
              <a:spcPts val="1500"/>
            </a:lnSpc>
          </a:pPr>
          <a:r>
            <a:rPr lang="es-MX" sz="1400" dirty="0" smtClean="0">
              <a:latin typeface="Caviar Dreams" panose="020B0402020204020504" pitchFamily="34" charset="0"/>
            </a:rPr>
            <a:t> su cultura Organizacional y Funcionamiento </a:t>
          </a:r>
          <a:endParaRPr lang="es-MX" sz="1400" dirty="0">
            <a:latin typeface="Caviar Dreams" panose="020B0402020204020504" pitchFamily="34" charset="0"/>
          </a:endParaRPr>
        </a:p>
      </dgm:t>
    </dgm:pt>
    <dgm:pt modelId="{B207F42A-510E-4D31-8E84-02C21311D679}" type="parTrans" cxnId="{1BB1D786-6F23-4E85-83C4-654A704EEA75}">
      <dgm:prSet/>
      <dgm:spPr/>
      <dgm:t>
        <a:bodyPr/>
        <a:lstStyle/>
        <a:p>
          <a:endParaRPr lang="es-MX"/>
        </a:p>
      </dgm:t>
    </dgm:pt>
    <dgm:pt modelId="{9EE5F433-C168-4534-8D9A-966E4E0EE443}" type="sibTrans" cxnId="{1BB1D786-6F23-4E85-83C4-654A704EEA75}">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7000" r="-37000"/>
          </a:stretch>
        </a:blipFill>
      </dgm:spPr>
      <dgm:t>
        <a:bodyPr/>
        <a:lstStyle/>
        <a:p>
          <a:endParaRPr lang="es-MX"/>
        </a:p>
      </dgm:t>
    </dgm:pt>
    <dgm:pt modelId="{5D2FA883-92B9-42BB-92D8-375D96DC64EE}">
      <dgm:prSet phldrT="[Texto]" custT="1"/>
      <dgm:spPr/>
      <dgm:t>
        <a:bodyPr/>
        <a:lstStyle/>
        <a:p>
          <a:pPr algn="ctr"/>
          <a:r>
            <a:rPr lang="es-MX" sz="1400" dirty="0" smtClean="0">
              <a:latin typeface="Caviar Dreams" panose="020B0402020204020504" pitchFamily="34" charset="0"/>
            </a:rPr>
            <a:t>Proveer </a:t>
          </a:r>
          <a:r>
            <a:rPr lang="es-MX" sz="1400" dirty="0" smtClean="0">
              <a:latin typeface="Caviar Dreams" panose="020B0402020204020504" pitchFamily="34" charset="0"/>
            </a:rPr>
            <a:t>herramientas para su </a:t>
          </a:r>
        </a:p>
        <a:p>
          <a:pPr algn="ctr"/>
          <a:r>
            <a:rPr lang="es-MX" sz="1400" dirty="0" smtClean="0">
              <a:latin typeface="Caviar Dreams" panose="020B0402020204020504" pitchFamily="34" charset="0"/>
            </a:rPr>
            <a:t>Planeación</a:t>
          </a:r>
        </a:p>
        <a:p>
          <a:pPr algn="ctr"/>
          <a:r>
            <a:rPr lang="es-MX" sz="1400" dirty="0" smtClean="0">
              <a:latin typeface="Caviar Dreams" panose="020B0402020204020504" pitchFamily="34" charset="0"/>
            </a:rPr>
            <a:t>Seguimiento </a:t>
          </a:r>
        </a:p>
        <a:p>
          <a:pPr algn="ctr"/>
          <a:r>
            <a:rPr lang="es-MX" sz="1400" dirty="0" smtClean="0">
              <a:latin typeface="Caviar Dreams" panose="020B0402020204020504" pitchFamily="34" charset="0"/>
            </a:rPr>
            <a:t>evaluación   </a:t>
          </a:r>
          <a:endParaRPr lang="es-MX" sz="1400" dirty="0">
            <a:latin typeface="Caviar Dreams" panose="020B0402020204020504" pitchFamily="34" charset="0"/>
          </a:endParaRPr>
        </a:p>
      </dgm:t>
    </dgm:pt>
    <dgm:pt modelId="{065B0BD9-915E-4695-838D-E6FB06C7D9C3}" type="parTrans" cxnId="{640091C8-0459-46C1-8E64-7EE052744CDC}">
      <dgm:prSet/>
      <dgm:spPr/>
      <dgm:t>
        <a:bodyPr/>
        <a:lstStyle/>
        <a:p>
          <a:endParaRPr lang="es-MX"/>
        </a:p>
      </dgm:t>
    </dgm:pt>
    <dgm:pt modelId="{ADA6C692-FDD0-4E82-B721-2430B73A1357}" type="sibTrans" cxnId="{640091C8-0459-46C1-8E64-7EE052744CD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dgm:spPr>
      <dgm:t>
        <a:bodyPr/>
        <a:lstStyle/>
        <a:p>
          <a:endParaRPr lang="es-MX"/>
        </a:p>
      </dgm:t>
    </dgm:pt>
    <dgm:pt modelId="{92CC9D54-A309-4FEB-B7B7-E3542792559F}">
      <dgm:prSet phldrT="[Texto]" custT="1"/>
      <dgm:spPr/>
      <dgm:t>
        <a:bodyPr/>
        <a:lstStyle/>
        <a:p>
          <a:pPr algn="ctr"/>
          <a:r>
            <a:rPr lang="es-MX" sz="1400" dirty="0" smtClean="0">
              <a:latin typeface="Caviar Dreams" panose="020B0402020204020504" pitchFamily="34" charset="0"/>
            </a:rPr>
            <a:t>Contribuir a la mejora del logro educativo </a:t>
          </a:r>
          <a:endParaRPr lang="es-MX" sz="1400" dirty="0">
            <a:latin typeface="Caviar Dreams" panose="020B0402020204020504" pitchFamily="34" charset="0"/>
          </a:endParaRPr>
        </a:p>
      </dgm:t>
    </dgm:pt>
    <dgm:pt modelId="{96C70BAF-9965-4645-8BC2-8A4322CC5151}" type="parTrans" cxnId="{B44A1CEA-E304-45D2-80AA-C33BB1297D32}">
      <dgm:prSet/>
      <dgm:spPr/>
      <dgm:t>
        <a:bodyPr/>
        <a:lstStyle/>
        <a:p>
          <a:endParaRPr lang="es-MX"/>
        </a:p>
      </dgm:t>
    </dgm:pt>
    <dgm:pt modelId="{75860EEB-313C-4A74-BFB6-0C08353F0701}" type="sibTrans" cxnId="{B44A1CEA-E304-45D2-80AA-C33BB1297D32}">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s-MX"/>
        </a:p>
      </dgm:t>
    </dgm:pt>
    <dgm:pt modelId="{489398DF-EC09-4EF3-B5A1-90B658686655}">
      <dgm:prSet custT="1"/>
      <dgm:spPr/>
      <dgm:t>
        <a:bodyPr/>
        <a:lstStyle/>
        <a:p>
          <a:pPr algn="ctr"/>
          <a:r>
            <a:rPr lang="es-MX" sz="1400" dirty="0" smtClean="0">
              <a:latin typeface="Caviar Dreams" panose="020B0402020204020504" pitchFamily="34" charset="0"/>
            </a:rPr>
            <a:t>Impulsar la participación social:</a:t>
          </a:r>
        </a:p>
        <a:p>
          <a:pPr algn="ctr"/>
          <a:r>
            <a:rPr lang="es-MX" sz="1200" dirty="0" smtClean="0">
              <a:latin typeface="Caviar Dreams" panose="020B0402020204020504" pitchFamily="34" charset="0"/>
            </a:rPr>
            <a:t>Cofinanciamiento</a:t>
          </a:r>
        </a:p>
        <a:p>
          <a:pPr algn="ctr"/>
          <a:r>
            <a:rPr lang="es-MX" sz="1200" dirty="0" smtClean="0">
              <a:latin typeface="Caviar Dreams" panose="020B0402020204020504" pitchFamily="34" charset="0"/>
            </a:rPr>
            <a:t>Transparencia </a:t>
          </a:r>
        </a:p>
        <a:p>
          <a:pPr algn="ctr"/>
          <a:r>
            <a:rPr lang="es-MX" sz="1200" dirty="0" smtClean="0">
              <a:latin typeface="Caviar Dreams" panose="020B0402020204020504" pitchFamily="34" charset="0"/>
            </a:rPr>
            <a:t>Rendición de cuentas </a:t>
          </a:r>
          <a:endParaRPr lang="es-MX" sz="1200" dirty="0">
            <a:latin typeface="Caviar Dreams" panose="020B0402020204020504" pitchFamily="34" charset="0"/>
          </a:endParaRPr>
        </a:p>
      </dgm:t>
    </dgm:pt>
    <dgm:pt modelId="{E7764626-B57A-461D-B44A-B9703651AA18}" type="parTrans" cxnId="{30158926-2881-40D9-977D-E0750A46E07E}">
      <dgm:prSet/>
      <dgm:spPr/>
      <dgm:t>
        <a:bodyPr/>
        <a:lstStyle/>
        <a:p>
          <a:endParaRPr lang="es-MX"/>
        </a:p>
      </dgm:t>
    </dgm:pt>
    <dgm:pt modelId="{E1D6D60F-0FA1-4CB3-9E4B-748539142D62}" type="sibTrans" cxnId="{30158926-2881-40D9-977D-E0750A46E07E}">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t>
        <a:bodyPr/>
        <a:lstStyle/>
        <a:p>
          <a:endParaRPr lang="es-MX"/>
        </a:p>
      </dgm:t>
    </dgm:pt>
    <dgm:pt modelId="{3C87F8DF-9758-4D6D-8407-324C1E0B4212}">
      <dgm:prSet custT="1"/>
      <dgm:spPr/>
      <dgm:t>
        <a:bodyPr/>
        <a:lstStyle/>
        <a:p>
          <a:pPr algn="ctr"/>
          <a:r>
            <a:rPr lang="es-MX" sz="1400" dirty="0" smtClean="0">
              <a:latin typeface="Caviar Dreams" panose="020B0402020204020504" pitchFamily="34" charset="0"/>
            </a:rPr>
            <a:t>Generar mecanismos de coordinación y articulación.</a:t>
          </a:r>
          <a:endParaRPr lang="es-MX" sz="1400" dirty="0">
            <a:latin typeface="Caviar Dreams" panose="020B0402020204020504" pitchFamily="34" charset="0"/>
          </a:endParaRPr>
        </a:p>
      </dgm:t>
    </dgm:pt>
    <dgm:pt modelId="{ABCCB147-2C2D-4217-B37C-3119CB90C456}" type="parTrans" cxnId="{91E1D716-9106-43EB-806D-F626B1402EC4}">
      <dgm:prSet/>
      <dgm:spPr/>
      <dgm:t>
        <a:bodyPr/>
        <a:lstStyle/>
        <a:p>
          <a:endParaRPr lang="es-MX"/>
        </a:p>
      </dgm:t>
    </dgm:pt>
    <dgm:pt modelId="{1B8840ED-9EFF-4135-BE13-434E5013F8C6}" type="sibTrans" cxnId="{91E1D716-9106-43EB-806D-F626B1402EC4}">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6000" r="-6000"/>
          </a:stretch>
        </a:blipFill>
      </dgm:spPr>
      <dgm:t>
        <a:bodyPr/>
        <a:lstStyle/>
        <a:p>
          <a:endParaRPr lang="es-MX"/>
        </a:p>
      </dgm:t>
    </dgm:pt>
    <dgm:pt modelId="{DD06480E-6254-4AF3-83CE-80F2DC352028}" type="pres">
      <dgm:prSet presAssocID="{2E9FABED-794E-4A13-9C30-DE88D3F23939}" presName="Name0" presStyleCnt="0">
        <dgm:presLayoutVars>
          <dgm:chMax val="7"/>
          <dgm:chPref val="7"/>
          <dgm:dir/>
        </dgm:presLayoutVars>
      </dgm:prSet>
      <dgm:spPr/>
      <dgm:t>
        <a:bodyPr/>
        <a:lstStyle/>
        <a:p>
          <a:endParaRPr lang="es-MX"/>
        </a:p>
      </dgm:t>
    </dgm:pt>
    <dgm:pt modelId="{5D2A427B-2BF6-44BD-BB59-2FFF9B372003}" type="pres">
      <dgm:prSet presAssocID="{2E9FABED-794E-4A13-9C30-DE88D3F23939}" presName="Name1" presStyleCnt="0"/>
      <dgm:spPr/>
    </dgm:pt>
    <dgm:pt modelId="{3D548078-4A70-486C-972E-9E2841D2A9C4}" type="pres">
      <dgm:prSet presAssocID="{7E9BFF2A-22AC-4A2E-A877-260F1B6C2D19}" presName="picture_1" presStyleCnt="0"/>
      <dgm:spPr/>
    </dgm:pt>
    <dgm:pt modelId="{78551D3C-75FF-43BD-A8C6-403255231DF5}" type="pres">
      <dgm:prSet presAssocID="{7E9BFF2A-22AC-4A2E-A877-260F1B6C2D19}" presName="pictureRepeatNode" presStyleLbl="alignImgPlace1" presStyleIdx="0" presStyleCnt="6"/>
      <dgm:spPr/>
      <dgm:t>
        <a:bodyPr/>
        <a:lstStyle/>
        <a:p>
          <a:endParaRPr lang="es-MX"/>
        </a:p>
      </dgm:t>
    </dgm:pt>
    <dgm:pt modelId="{FC61D603-D5C9-4ADB-8B37-FD5785E839BC}" type="pres">
      <dgm:prSet presAssocID="{96AAA96B-E920-4CBD-8C30-0A6174DEED30}" presName="text_1" presStyleLbl="node1" presStyleIdx="0" presStyleCnt="0">
        <dgm:presLayoutVars>
          <dgm:bulletEnabled val="1"/>
        </dgm:presLayoutVars>
      </dgm:prSet>
      <dgm:spPr/>
      <dgm:t>
        <a:bodyPr/>
        <a:lstStyle/>
        <a:p>
          <a:endParaRPr lang="es-MX"/>
        </a:p>
      </dgm:t>
    </dgm:pt>
    <dgm:pt modelId="{D8DF59CE-DF05-472F-8CAC-205AFB431DFF}" type="pres">
      <dgm:prSet presAssocID="{9EE5F433-C168-4534-8D9A-966E4E0EE443}" presName="picture_2" presStyleCnt="0"/>
      <dgm:spPr/>
    </dgm:pt>
    <dgm:pt modelId="{7B67C94F-5EB8-41F7-A897-F9C3F6426416}" type="pres">
      <dgm:prSet presAssocID="{9EE5F433-C168-4534-8D9A-966E4E0EE443}" presName="pictureRepeatNode" presStyleLbl="alignImgPlace1" presStyleIdx="1" presStyleCnt="6"/>
      <dgm:spPr/>
      <dgm:t>
        <a:bodyPr/>
        <a:lstStyle/>
        <a:p>
          <a:endParaRPr lang="es-MX"/>
        </a:p>
      </dgm:t>
    </dgm:pt>
    <dgm:pt modelId="{ED2CB672-2F77-4347-9720-F84C47ADF598}" type="pres">
      <dgm:prSet presAssocID="{F547F1C7-1485-49AD-9C2F-5ACAB58D857C}" presName="line_2" presStyleLbl="parChTrans1D1" presStyleIdx="0" presStyleCnt="5"/>
      <dgm:spPr/>
    </dgm:pt>
    <dgm:pt modelId="{A02F95BF-DC50-458D-B4D7-5EA696703EC6}" type="pres">
      <dgm:prSet presAssocID="{F547F1C7-1485-49AD-9C2F-5ACAB58D857C}" presName="textparent_2" presStyleLbl="node1" presStyleIdx="0" presStyleCnt="0"/>
      <dgm:spPr/>
    </dgm:pt>
    <dgm:pt modelId="{39CC9F22-E4E4-4DD1-9F47-208B351EF125}" type="pres">
      <dgm:prSet presAssocID="{F547F1C7-1485-49AD-9C2F-5ACAB58D857C}" presName="text_2" presStyleLbl="revTx" presStyleIdx="0" presStyleCnt="5">
        <dgm:presLayoutVars>
          <dgm:bulletEnabled val="1"/>
        </dgm:presLayoutVars>
      </dgm:prSet>
      <dgm:spPr/>
      <dgm:t>
        <a:bodyPr/>
        <a:lstStyle/>
        <a:p>
          <a:endParaRPr lang="es-MX"/>
        </a:p>
      </dgm:t>
    </dgm:pt>
    <dgm:pt modelId="{A1F582C6-05A1-4988-BAF4-2182FCBF24A5}" type="pres">
      <dgm:prSet presAssocID="{ADA6C692-FDD0-4E82-B721-2430B73A1357}" presName="picture_3" presStyleCnt="0"/>
      <dgm:spPr/>
    </dgm:pt>
    <dgm:pt modelId="{A918C730-E527-4FEF-A1E5-7FB8214782ED}" type="pres">
      <dgm:prSet presAssocID="{ADA6C692-FDD0-4E82-B721-2430B73A1357}" presName="pictureRepeatNode" presStyleLbl="alignImgPlace1" presStyleIdx="2" presStyleCnt="6"/>
      <dgm:spPr/>
      <dgm:t>
        <a:bodyPr/>
        <a:lstStyle/>
        <a:p>
          <a:endParaRPr lang="es-MX"/>
        </a:p>
      </dgm:t>
    </dgm:pt>
    <dgm:pt modelId="{DED2A622-0763-4FB5-A76C-160E952ACDCB}" type="pres">
      <dgm:prSet presAssocID="{5D2FA883-92B9-42BB-92D8-375D96DC64EE}" presName="line_3" presStyleLbl="parChTrans1D1" presStyleIdx="1" presStyleCnt="5"/>
      <dgm:spPr/>
    </dgm:pt>
    <dgm:pt modelId="{295DFF8A-2C1B-4538-9FAA-EAB16913283C}" type="pres">
      <dgm:prSet presAssocID="{5D2FA883-92B9-42BB-92D8-375D96DC64EE}" presName="textparent_3" presStyleLbl="node1" presStyleIdx="0" presStyleCnt="0"/>
      <dgm:spPr/>
    </dgm:pt>
    <dgm:pt modelId="{41527975-062D-4D9F-9330-F2472A04625C}" type="pres">
      <dgm:prSet presAssocID="{5D2FA883-92B9-42BB-92D8-375D96DC64EE}" presName="text_3" presStyleLbl="revTx" presStyleIdx="1" presStyleCnt="5" custLinFactNeighborX="-3628" custLinFactNeighborY="13378">
        <dgm:presLayoutVars>
          <dgm:bulletEnabled val="1"/>
        </dgm:presLayoutVars>
      </dgm:prSet>
      <dgm:spPr/>
      <dgm:t>
        <a:bodyPr/>
        <a:lstStyle/>
        <a:p>
          <a:endParaRPr lang="es-MX"/>
        </a:p>
      </dgm:t>
    </dgm:pt>
    <dgm:pt modelId="{EC210266-B995-4948-869A-7757BDA95F3F}" type="pres">
      <dgm:prSet presAssocID="{75860EEB-313C-4A74-BFB6-0C08353F0701}" presName="picture_4" presStyleCnt="0"/>
      <dgm:spPr/>
    </dgm:pt>
    <dgm:pt modelId="{AF850E1F-6D4E-4E2F-9075-F09AED05FF68}" type="pres">
      <dgm:prSet presAssocID="{75860EEB-313C-4A74-BFB6-0C08353F0701}" presName="pictureRepeatNode" presStyleLbl="alignImgPlace1" presStyleIdx="3" presStyleCnt="6"/>
      <dgm:spPr/>
      <dgm:t>
        <a:bodyPr/>
        <a:lstStyle/>
        <a:p>
          <a:endParaRPr lang="es-MX"/>
        </a:p>
      </dgm:t>
    </dgm:pt>
    <dgm:pt modelId="{18B034D9-7FF9-4F09-88EE-192EC47AB6EF}" type="pres">
      <dgm:prSet presAssocID="{92CC9D54-A309-4FEB-B7B7-E3542792559F}" presName="line_4" presStyleLbl="parChTrans1D1" presStyleIdx="2" presStyleCnt="5"/>
      <dgm:spPr/>
    </dgm:pt>
    <dgm:pt modelId="{51F73132-0EE8-4ABD-9D42-041FE42A683C}" type="pres">
      <dgm:prSet presAssocID="{92CC9D54-A309-4FEB-B7B7-E3542792559F}" presName="textparent_4" presStyleLbl="node1" presStyleIdx="0" presStyleCnt="0"/>
      <dgm:spPr/>
    </dgm:pt>
    <dgm:pt modelId="{2380C21F-F1B5-449A-8053-6D3AC2D942E2}" type="pres">
      <dgm:prSet presAssocID="{92CC9D54-A309-4FEB-B7B7-E3542792559F}" presName="text_4" presStyleLbl="revTx" presStyleIdx="2" presStyleCnt="5">
        <dgm:presLayoutVars>
          <dgm:bulletEnabled val="1"/>
        </dgm:presLayoutVars>
      </dgm:prSet>
      <dgm:spPr/>
      <dgm:t>
        <a:bodyPr/>
        <a:lstStyle/>
        <a:p>
          <a:endParaRPr lang="es-MX"/>
        </a:p>
      </dgm:t>
    </dgm:pt>
    <dgm:pt modelId="{859A3CB6-D22C-4688-A2CE-17F618660B2D}" type="pres">
      <dgm:prSet presAssocID="{E1D6D60F-0FA1-4CB3-9E4B-748539142D62}" presName="picture_5" presStyleCnt="0"/>
      <dgm:spPr/>
    </dgm:pt>
    <dgm:pt modelId="{BACD769D-004C-472C-ACF5-6443C84FDB04}" type="pres">
      <dgm:prSet presAssocID="{E1D6D60F-0FA1-4CB3-9E4B-748539142D62}" presName="pictureRepeatNode" presStyleLbl="alignImgPlace1" presStyleIdx="4" presStyleCnt="6"/>
      <dgm:spPr/>
      <dgm:t>
        <a:bodyPr/>
        <a:lstStyle/>
        <a:p>
          <a:endParaRPr lang="es-MX"/>
        </a:p>
      </dgm:t>
    </dgm:pt>
    <dgm:pt modelId="{43A66125-F6B5-44F8-BB6E-3E5DAFD6E462}" type="pres">
      <dgm:prSet presAssocID="{489398DF-EC09-4EF3-B5A1-90B658686655}" presName="line_5" presStyleLbl="parChTrans1D1" presStyleIdx="3" presStyleCnt="5"/>
      <dgm:spPr/>
    </dgm:pt>
    <dgm:pt modelId="{70DF036E-BDC6-41BB-9B2D-A57247CBEF40}" type="pres">
      <dgm:prSet presAssocID="{489398DF-EC09-4EF3-B5A1-90B658686655}" presName="textparent_5" presStyleLbl="node1" presStyleIdx="0" presStyleCnt="0"/>
      <dgm:spPr/>
    </dgm:pt>
    <dgm:pt modelId="{E9535FD2-2279-4F5D-84EF-4EEFDA0F1532}" type="pres">
      <dgm:prSet presAssocID="{489398DF-EC09-4EF3-B5A1-90B658686655}" presName="text_5" presStyleLbl="revTx" presStyleIdx="3" presStyleCnt="5">
        <dgm:presLayoutVars>
          <dgm:bulletEnabled val="1"/>
        </dgm:presLayoutVars>
      </dgm:prSet>
      <dgm:spPr/>
      <dgm:t>
        <a:bodyPr/>
        <a:lstStyle/>
        <a:p>
          <a:endParaRPr lang="es-MX"/>
        </a:p>
      </dgm:t>
    </dgm:pt>
    <dgm:pt modelId="{F044002E-74B7-433F-83BE-7B6E0F77B2B5}" type="pres">
      <dgm:prSet presAssocID="{1B8840ED-9EFF-4135-BE13-434E5013F8C6}" presName="picture_6" presStyleCnt="0"/>
      <dgm:spPr/>
    </dgm:pt>
    <dgm:pt modelId="{B913FEC5-B545-41DA-8C9E-31E94342BFC1}" type="pres">
      <dgm:prSet presAssocID="{1B8840ED-9EFF-4135-BE13-434E5013F8C6}" presName="pictureRepeatNode" presStyleLbl="alignImgPlace1" presStyleIdx="5" presStyleCnt="6"/>
      <dgm:spPr/>
      <dgm:t>
        <a:bodyPr/>
        <a:lstStyle/>
        <a:p>
          <a:endParaRPr lang="es-MX"/>
        </a:p>
      </dgm:t>
    </dgm:pt>
    <dgm:pt modelId="{B5F85BAC-685F-4BD7-A2BC-36C805D78BDF}" type="pres">
      <dgm:prSet presAssocID="{3C87F8DF-9758-4D6D-8407-324C1E0B4212}" presName="line_6" presStyleLbl="parChTrans1D1" presStyleIdx="4" presStyleCnt="5"/>
      <dgm:spPr/>
    </dgm:pt>
    <dgm:pt modelId="{C05C12A4-6D7F-4714-AB8D-3291AD2D484C}" type="pres">
      <dgm:prSet presAssocID="{3C87F8DF-9758-4D6D-8407-324C1E0B4212}" presName="textparent_6" presStyleLbl="node1" presStyleIdx="0" presStyleCnt="0"/>
      <dgm:spPr/>
    </dgm:pt>
    <dgm:pt modelId="{EABE14BA-5BE0-4F7D-B027-F8734E363D75}" type="pres">
      <dgm:prSet presAssocID="{3C87F8DF-9758-4D6D-8407-324C1E0B4212}" presName="text_6" presStyleLbl="revTx" presStyleIdx="4" presStyleCnt="5" custLinFactNeighborX="14991" custLinFactNeighborY="3430">
        <dgm:presLayoutVars>
          <dgm:bulletEnabled val="1"/>
        </dgm:presLayoutVars>
      </dgm:prSet>
      <dgm:spPr/>
      <dgm:t>
        <a:bodyPr/>
        <a:lstStyle/>
        <a:p>
          <a:endParaRPr lang="es-MX"/>
        </a:p>
      </dgm:t>
    </dgm:pt>
  </dgm:ptLst>
  <dgm:cxnLst>
    <dgm:cxn modelId="{1BF9CCCF-0AEF-4479-93A1-8C86B6C2C548}" type="presOf" srcId="{3C87F8DF-9758-4D6D-8407-324C1E0B4212}" destId="{EABE14BA-5BE0-4F7D-B027-F8734E363D75}" srcOrd="0" destOrd="0" presId="urn:microsoft.com/office/officeart/2008/layout/CircularPictureCallout"/>
    <dgm:cxn modelId="{DE32DDC4-6111-481F-9E34-8DCEC7AC11B9}" type="presOf" srcId="{E1D6D60F-0FA1-4CB3-9E4B-748539142D62}" destId="{BACD769D-004C-472C-ACF5-6443C84FDB04}" srcOrd="0" destOrd="0" presId="urn:microsoft.com/office/officeart/2008/layout/CircularPictureCallout"/>
    <dgm:cxn modelId="{E06959C7-4C41-4BE4-B11F-DDDEEC63D161}" type="presOf" srcId="{2E9FABED-794E-4A13-9C30-DE88D3F23939}" destId="{DD06480E-6254-4AF3-83CE-80F2DC352028}" srcOrd="0" destOrd="0" presId="urn:microsoft.com/office/officeart/2008/layout/CircularPictureCallout"/>
    <dgm:cxn modelId="{D1AC6473-8158-4BDF-A45B-6BAF855E94FA}" type="presOf" srcId="{9EE5F433-C168-4534-8D9A-966E4E0EE443}" destId="{7B67C94F-5EB8-41F7-A897-F9C3F6426416}" srcOrd="0" destOrd="0" presId="urn:microsoft.com/office/officeart/2008/layout/CircularPictureCallout"/>
    <dgm:cxn modelId="{04FA6C90-3B6C-4062-AE3F-C289BE68765B}" srcId="{2E9FABED-794E-4A13-9C30-DE88D3F23939}" destId="{96AAA96B-E920-4CBD-8C30-0A6174DEED30}" srcOrd="0" destOrd="0" parTransId="{4B9BD8AA-8233-4211-B585-D8BB162678D9}" sibTransId="{7E9BFF2A-22AC-4A2E-A877-260F1B6C2D19}"/>
    <dgm:cxn modelId="{640091C8-0459-46C1-8E64-7EE052744CDC}" srcId="{2E9FABED-794E-4A13-9C30-DE88D3F23939}" destId="{5D2FA883-92B9-42BB-92D8-375D96DC64EE}" srcOrd="2" destOrd="0" parTransId="{065B0BD9-915E-4695-838D-E6FB06C7D9C3}" sibTransId="{ADA6C692-FDD0-4E82-B721-2430B73A1357}"/>
    <dgm:cxn modelId="{E619A451-9BDC-4774-8940-6577C275503F}" type="presOf" srcId="{5D2FA883-92B9-42BB-92D8-375D96DC64EE}" destId="{41527975-062D-4D9F-9330-F2472A04625C}" srcOrd="0" destOrd="0" presId="urn:microsoft.com/office/officeart/2008/layout/CircularPictureCallout"/>
    <dgm:cxn modelId="{B44A1CEA-E304-45D2-80AA-C33BB1297D32}" srcId="{2E9FABED-794E-4A13-9C30-DE88D3F23939}" destId="{92CC9D54-A309-4FEB-B7B7-E3542792559F}" srcOrd="3" destOrd="0" parTransId="{96C70BAF-9965-4645-8BC2-8A4322CC5151}" sibTransId="{75860EEB-313C-4A74-BFB6-0C08353F0701}"/>
    <dgm:cxn modelId="{91E1D716-9106-43EB-806D-F626B1402EC4}" srcId="{2E9FABED-794E-4A13-9C30-DE88D3F23939}" destId="{3C87F8DF-9758-4D6D-8407-324C1E0B4212}" srcOrd="5" destOrd="0" parTransId="{ABCCB147-2C2D-4217-B37C-3119CB90C456}" sibTransId="{1B8840ED-9EFF-4135-BE13-434E5013F8C6}"/>
    <dgm:cxn modelId="{1492C26E-8D3F-4B3A-9D9D-24D3E1153615}" type="presOf" srcId="{7E9BFF2A-22AC-4A2E-A877-260F1B6C2D19}" destId="{78551D3C-75FF-43BD-A8C6-403255231DF5}" srcOrd="0" destOrd="0" presId="urn:microsoft.com/office/officeart/2008/layout/CircularPictureCallout"/>
    <dgm:cxn modelId="{30158926-2881-40D9-977D-E0750A46E07E}" srcId="{2E9FABED-794E-4A13-9C30-DE88D3F23939}" destId="{489398DF-EC09-4EF3-B5A1-90B658686655}" srcOrd="4" destOrd="0" parTransId="{E7764626-B57A-461D-B44A-B9703651AA18}" sibTransId="{E1D6D60F-0FA1-4CB3-9E4B-748539142D62}"/>
    <dgm:cxn modelId="{BACA0317-34DA-4F49-A35C-50C215FFCA3C}" type="presOf" srcId="{F547F1C7-1485-49AD-9C2F-5ACAB58D857C}" destId="{39CC9F22-E4E4-4DD1-9F47-208B351EF125}" srcOrd="0" destOrd="0" presId="urn:microsoft.com/office/officeart/2008/layout/CircularPictureCallout"/>
    <dgm:cxn modelId="{1BB1D786-6F23-4E85-83C4-654A704EEA75}" srcId="{2E9FABED-794E-4A13-9C30-DE88D3F23939}" destId="{F547F1C7-1485-49AD-9C2F-5ACAB58D857C}" srcOrd="1" destOrd="0" parTransId="{B207F42A-510E-4D31-8E84-02C21311D679}" sibTransId="{9EE5F433-C168-4534-8D9A-966E4E0EE443}"/>
    <dgm:cxn modelId="{65379410-6735-403B-8389-E42A256E1F16}" type="presOf" srcId="{1B8840ED-9EFF-4135-BE13-434E5013F8C6}" destId="{B913FEC5-B545-41DA-8C9E-31E94342BFC1}" srcOrd="0" destOrd="0" presId="urn:microsoft.com/office/officeart/2008/layout/CircularPictureCallout"/>
    <dgm:cxn modelId="{EA2081E2-32E1-4024-8DF7-235AEC7DAA6F}" type="presOf" srcId="{489398DF-EC09-4EF3-B5A1-90B658686655}" destId="{E9535FD2-2279-4F5D-84EF-4EEFDA0F1532}" srcOrd="0" destOrd="0" presId="urn:microsoft.com/office/officeart/2008/layout/CircularPictureCallout"/>
    <dgm:cxn modelId="{DC217E20-459C-49AD-9C67-BF80AE845CE9}" type="presOf" srcId="{75860EEB-313C-4A74-BFB6-0C08353F0701}" destId="{AF850E1F-6D4E-4E2F-9075-F09AED05FF68}" srcOrd="0" destOrd="0" presId="urn:microsoft.com/office/officeart/2008/layout/CircularPictureCallout"/>
    <dgm:cxn modelId="{D075D620-2509-4C8D-9A8F-A798A1D2E9D1}" type="presOf" srcId="{96AAA96B-E920-4CBD-8C30-0A6174DEED30}" destId="{FC61D603-D5C9-4ADB-8B37-FD5785E839BC}" srcOrd="0" destOrd="0" presId="urn:microsoft.com/office/officeart/2008/layout/CircularPictureCallout"/>
    <dgm:cxn modelId="{3BD20303-6288-4921-8D2D-506F8037569B}" type="presOf" srcId="{92CC9D54-A309-4FEB-B7B7-E3542792559F}" destId="{2380C21F-F1B5-449A-8053-6D3AC2D942E2}" srcOrd="0" destOrd="0" presId="urn:microsoft.com/office/officeart/2008/layout/CircularPictureCallout"/>
    <dgm:cxn modelId="{77B90C76-F98D-46EB-926A-4AC82A36021D}" type="presOf" srcId="{ADA6C692-FDD0-4E82-B721-2430B73A1357}" destId="{A918C730-E527-4FEF-A1E5-7FB8214782ED}" srcOrd="0" destOrd="0" presId="urn:microsoft.com/office/officeart/2008/layout/CircularPictureCallout"/>
    <dgm:cxn modelId="{70E95ACC-2B4E-4ED4-8C78-328854BF27C9}" type="presParOf" srcId="{DD06480E-6254-4AF3-83CE-80F2DC352028}" destId="{5D2A427B-2BF6-44BD-BB59-2FFF9B372003}" srcOrd="0" destOrd="0" presId="urn:microsoft.com/office/officeart/2008/layout/CircularPictureCallout"/>
    <dgm:cxn modelId="{DD284849-7DCA-4941-9123-5F328945BEFA}" type="presParOf" srcId="{5D2A427B-2BF6-44BD-BB59-2FFF9B372003}" destId="{3D548078-4A70-486C-972E-9E2841D2A9C4}" srcOrd="0" destOrd="0" presId="urn:microsoft.com/office/officeart/2008/layout/CircularPictureCallout"/>
    <dgm:cxn modelId="{E05E4117-3AED-472D-BBA7-861E6AD90417}" type="presParOf" srcId="{3D548078-4A70-486C-972E-9E2841D2A9C4}" destId="{78551D3C-75FF-43BD-A8C6-403255231DF5}" srcOrd="0" destOrd="0" presId="urn:microsoft.com/office/officeart/2008/layout/CircularPictureCallout"/>
    <dgm:cxn modelId="{D888757D-C8B1-4611-91AE-E39019254C27}" type="presParOf" srcId="{5D2A427B-2BF6-44BD-BB59-2FFF9B372003}" destId="{FC61D603-D5C9-4ADB-8B37-FD5785E839BC}" srcOrd="1" destOrd="0" presId="urn:microsoft.com/office/officeart/2008/layout/CircularPictureCallout"/>
    <dgm:cxn modelId="{ADBE1952-7442-4A27-BAE2-7B15B48E92D8}" type="presParOf" srcId="{5D2A427B-2BF6-44BD-BB59-2FFF9B372003}" destId="{D8DF59CE-DF05-472F-8CAC-205AFB431DFF}" srcOrd="2" destOrd="0" presId="urn:microsoft.com/office/officeart/2008/layout/CircularPictureCallout"/>
    <dgm:cxn modelId="{B38DE98C-5D1A-4DF8-8BCA-3CC150919CE5}" type="presParOf" srcId="{D8DF59CE-DF05-472F-8CAC-205AFB431DFF}" destId="{7B67C94F-5EB8-41F7-A897-F9C3F6426416}" srcOrd="0" destOrd="0" presId="urn:microsoft.com/office/officeart/2008/layout/CircularPictureCallout"/>
    <dgm:cxn modelId="{CEF79403-7415-42FF-9F43-F6398A0C88C9}" type="presParOf" srcId="{5D2A427B-2BF6-44BD-BB59-2FFF9B372003}" destId="{ED2CB672-2F77-4347-9720-F84C47ADF598}" srcOrd="3" destOrd="0" presId="urn:microsoft.com/office/officeart/2008/layout/CircularPictureCallout"/>
    <dgm:cxn modelId="{E1D5062B-0A0C-4383-AB74-7E0B7DD702C8}" type="presParOf" srcId="{5D2A427B-2BF6-44BD-BB59-2FFF9B372003}" destId="{A02F95BF-DC50-458D-B4D7-5EA696703EC6}" srcOrd="4" destOrd="0" presId="urn:microsoft.com/office/officeart/2008/layout/CircularPictureCallout"/>
    <dgm:cxn modelId="{A6B2BB8C-B2A6-469A-8672-364160ACF9E9}" type="presParOf" srcId="{A02F95BF-DC50-458D-B4D7-5EA696703EC6}" destId="{39CC9F22-E4E4-4DD1-9F47-208B351EF125}" srcOrd="0" destOrd="0" presId="urn:microsoft.com/office/officeart/2008/layout/CircularPictureCallout"/>
    <dgm:cxn modelId="{FCE474A8-639D-4AB5-8CDD-A14992E7551B}" type="presParOf" srcId="{5D2A427B-2BF6-44BD-BB59-2FFF9B372003}" destId="{A1F582C6-05A1-4988-BAF4-2182FCBF24A5}" srcOrd="5" destOrd="0" presId="urn:microsoft.com/office/officeart/2008/layout/CircularPictureCallout"/>
    <dgm:cxn modelId="{992F1ACC-3BA4-4DB5-8414-F6E88D980487}" type="presParOf" srcId="{A1F582C6-05A1-4988-BAF4-2182FCBF24A5}" destId="{A918C730-E527-4FEF-A1E5-7FB8214782ED}" srcOrd="0" destOrd="0" presId="urn:microsoft.com/office/officeart/2008/layout/CircularPictureCallout"/>
    <dgm:cxn modelId="{D36996B0-0DED-457B-8FB8-041A4696140E}" type="presParOf" srcId="{5D2A427B-2BF6-44BD-BB59-2FFF9B372003}" destId="{DED2A622-0763-4FB5-A76C-160E952ACDCB}" srcOrd="6" destOrd="0" presId="urn:microsoft.com/office/officeart/2008/layout/CircularPictureCallout"/>
    <dgm:cxn modelId="{80C30509-29AD-47FF-B1EB-EA9E4BFC2D0A}" type="presParOf" srcId="{5D2A427B-2BF6-44BD-BB59-2FFF9B372003}" destId="{295DFF8A-2C1B-4538-9FAA-EAB16913283C}" srcOrd="7" destOrd="0" presId="urn:microsoft.com/office/officeart/2008/layout/CircularPictureCallout"/>
    <dgm:cxn modelId="{EC82D324-0A98-46FD-9BFA-E64AC480788D}" type="presParOf" srcId="{295DFF8A-2C1B-4538-9FAA-EAB16913283C}" destId="{41527975-062D-4D9F-9330-F2472A04625C}" srcOrd="0" destOrd="0" presId="urn:microsoft.com/office/officeart/2008/layout/CircularPictureCallout"/>
    <dgm:cxn modelId="{0FF5D2F6-3D37-4476-B8B9-63C985918779}" type="presParOf" srcId="{5D2A427B-2BF6-44BD-BB59-2FFF9B372003}" destId="{EC210266-B995-4948-869A-7757BDA95F3F}" srcOrd="8" destOrd="0" presId="urn:microsoft.com/office/officeart/2008/layout/CircularPictureCallout"/>
    <dgm:cxn modelId="{0272CB7E-AEDD-46FB-A3DB-0AA0DE374518}" type="presParOf" srcId="{EC210266-B995-4948-869A-7757BDA95F3F}" destId="{AF850E1F-6D4E-4E2F-9075-F09AED05FF68}" srcOrd="0" destOrd="0" presId="urn:microsoft.com/office/officeart/2008/layout/CircularPictureCallout"/>
    <dgm:cxn modelId="{0E8E650E-4CE0-4B1A-A25A-5BE6D29C1093}" type="presParOf" srcId="{5D2A427B-2BF6-44BD-BB59-2FFF9B372003}" destId="{18B034D9-7FF9-4F09-88EE-192EC47AB6EF}" srcOrd="9" destOrd="0" presId="urn:microsoft.com/office/officeart/2008/layout/CircularPictureCallout"/>
    <dgm:cxn modelId="{39AA1D47-67A7-438E-A607-719BDF2A70FD}" type="presParOf" srcId="{5D2A427B-2BF6-44BD-BB59-2FFF9B372003}" destId="{51F73132-0EE8-4ABD-9D42-041FE42A683C}" srcOrd="10" destOrd="0" presId="urn:microsoft.com/office/officeart/2008/layout/CircularPictureCallout"/>
    <dgm:cxn modelId="{607B7219-17C3-4CA6-8629-65807D7C9A29}" type="presParOf" srcId="{51F73132-0EE8-4ABD-9D42-041FE42A683C}" destId="{2380C21F-F1B5-449A-8053-6D3AC2D942E2}" srcOrd="0" destOrd="0" presId="urn:microsoft.com/office/officeart/2008/layout/CircularPictureCallout"/>
    <dgm:cxn modelId="{4ED7AF19-0163-4865-B80A-1C4E5AAB2C40}" type="presParOf" srcId="{5D2A427B-2BF6-44BD-BB59-2FFF9B372003}" destId="{859A3CB6-D22C-4688-A2CE-17F618660B2D}" srcOrd="11" destOrd="0" presId="urn:microsoft.com/office/officeart/2008/layout/CircularPictureCallout"/>
    <dgm:cxn modelId="{663D9346-3EAA-4A4A-B38E-5872294D9E7F}" type="presParOf" srcId="{859A3CB6-D22C-4688-A2CE-17F618660B2D}" destId="{BACD769D-004C-472C-ACF5-6443C84FDB04}" srcOrd="0" destOrd="0" presId="urn:microsoft.com/office/officeart/2008/layout/CircularPictureCallout"/>
    <dgm:cxn modelId="{FCFFD252-AA78-485E-862B-FB6B7FFD4D2A}" type="presParOf" srcId="{5D2A427B-2BF6-44BD-BB59-2FFF9B372003}" destId="{43A66125-F6B5-44F8-BB6E-3E5DAFD6E462}" srcOrd="12" destOrd="0" presId="urn:microsoft.com/office/officeart/2008/layout/CircularPictureCallout"/>
    <dgm:cxn modelId="{339968D7-C9A3-4187-8BCB-A67A59108CF3}" type="presParOf" srcId="{5D2A427B-2BF6-44BD-BB59-2FFF9B372003}" destId="{70DF036E-BDC6-41BB-9B2D-A57247CBEF40}" srcOrd="13" destOrd="0" presId="urn:microsoft.com/office/officeart/2008/layout/CircularPictureCallout"/>
    <dgm:cxn modelId="{CF40F308-2CD2-4D7F-A4AF-ACB6FEF2579D}" type="presParOf" srcId="{70DF036E-BDC6-41BB-9B2D-A57247CBEF40}" destId="{E9535FD2-2279-4F5D-84EF-4EEFDA0F1532}" srcOrd="0" destOrd="0" presId="urn:microsoft.com/office/officeart/2008/layout/CircularPictureCallout"/>
    <dgm:cxn modelId="{46FA35B6-9729-4297-91F7-56F38FB224A8}" type="presParOf" srcId="{5D2A427B-2BF6-44BD-BB59-2FFF9B372003}" destId="{F044002E-74B7-433F-83BE-7B6E0F77B2B5}" srcOrd="14" destOrd="0" presId="urn:microsoft.com/office/officeart/2008/layout/CircularPictureCallout"/>
    <dgm:cxn modelId="{B325561A-2918-4C99-B7ED-1BBA635B2D1A}" type="presParOf" srcId="{F044002E-74B7-433F-83BE-7B6E0F77B2B5}" destId="{B913FEC5-B545-41DA-8C9E-31E94342BFC1}" srcOrd="0" destOrd="0" presId="urn:microsoft.com/office/officeart/2008/layout/CircularPictureCallout"/>
    <dgm:cxn modelId="{11DDFA4E-4967-4002-8104-FAE4AF50FC80}" type="presParOf" srcId="{5D2A427B-2BF6-44BD-BB59-2FFF9B372003}" destId="{B5F85BAC-685F-4BD7-A2BC-36C805D78BDF}" srcOrd="15" destOrd="0" presId="urn:microsoft.com/office/officeart/2008/layout/CircularPictureCallout"/>
    <dgm:cxn modelId="{219815A8-262A-4802-AB65-BBE1C74B4CE9}" type="presParOf" srcId="{5D2A427B-2BF6-44BD-BB59-2FFF9B372003}" destId="{C05C12A4-6D7F-4714-AB8D-3291AD2D484C}" srcOrd="16" destOrd="0" presId="urn:microsoft.com/office/officeart/2008/layout/CircularPictureCallout"/>
    <dgm:cxn modelId="{105A57CA-22A2-45ED-84A2-DDB7E4AA819D}" type="presParOf" srcId="{C05C12A4-6D7F-4714-AB8D-3291AD2D484C}" destId="{EABE14BA-5BE0-4F7D-B027-F8734E363D75}" srcOrd="0"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4DED8A-6028-4B81-9B01-D339A7ED7E19}"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s-MX"/>
        </a:p>
      </dgm:t>
    </dgm:pt>
    <dgm:pt modelId="{34666579-B69E-4B89-8091-BF40561D3A9C}">
      <dgm:prSet phldrT="[Texto]"/>
      <dgm:spPr/>
      <dgm:t>
        <a:bodyPr/>
        <a:lstStyle/>
        <a:p>
          <a:r>
            <a:rPr lang="es-MX" dirty="0" smtClean="0"/>
            <a:t>A través del fideicomiso Fondo Nacional para Escuelas de Calidad </a:t>
          </a:r>
          <a:endParaRPr lang="es-MX" dirty="0"/>
        </a:p>
      </dgm:t>
    </dgm:pt>
    <dgm:pt modelId="{8DEE4C43-F19F-4165-BFE9-A0C5DB73433A}" type="parTrans" cxnId="{6FF19D74-BFCC-4230-99C2-53DAB3187A85}">
      <dgm:prSet/>
      <dgm:spPr/>
      <dgm:t>
        <a:bodyPr/>
        <a:lstStyle/>
        <a:p>
          <a:endParaRPr lang="es-MX"/>
        </a:p>
      </dgm:t>
    </dgm:pt>
    <dgm:pt modelId="{69DACAA2-CADA-4B30-93D4-68CB48ECCCA6}" type="sibTrans" cxnId="{6FF19D74-BFCC-4230-99C2-53DAB3187A85}">
      <dgm:prSet/>
      <dgm:spPr/>
      <dgm:t>
        <a:bodyPr/>
        <a:lstStyle/>
        <a:p>
          <a:endParaRPr lang="es-MX"/>
        </a:p>
      </dgm:t>
    </dgm:pt>
    <dgm:pt modelId="{5A6AF286-2DC4-4895-83B0-3CDDC9C1AA4F}">
      <dgm:prSet phldrT="[Texto]"/>
      <dgm:spPr/>
      <dgm:t>
        <a:bodyPr/>
        <a:lstStyle/>
        <a:p>
          <a:r>
            <a:rPr lang="es-MX" dirty="0" smtClean="0"/>
            <a:t>Por cada peso que aporta el Gobierno del Estado la SEP aporta 3</a:t>
          </a:r>
          <a:endParaRPr lang="es-MX" dirty="0"/>
        </a:p>
      </dgm:t>
    </dgm:pt>
    <dgm:pt modelId="{98258979-A153-47AD-A934-CB30788CA2D8}" type="parTrans" cxnId="{A5B6B6B2-2E21-4C3F-86CA-86411EB1CD0E}">
      <dgm:prSet/>
      <dgm:spPr/>
      <dgm:t>
        <a:bodyPr/>
        <a:lstStyle/>
        <a:p>
          <a:endParaRPr lang="es-MX"/>
        </a:p>
      </dgm:t>
    </dgm:pt>
    <dgm:pt modelId="{C024EAC1-31BA-4ABE-91EB-13DFD0CD9B56}" type="sibTrans" cxnId="{A5B6B6B2-2E21-4C3F-86CA-86411EB1CD0E}">
      <dgm:prSet/>
      <dgm:spPr/>
      <dgm:t>
        <a:bodyPr/>
        <a:lstStyle/>
        <a:p>
          <a:endParaRPr lang="es-MX"/>
        </a:p>
      </dgm:t>
    </dgm:pt>
    <dgm:pt modelId="{DFC1F500-BF0D-4C97-B750-AA140BE9D607}">
      <dgm:prSet phldrT="[Texto]"/>
      <dgm:spPr/>
      <dgm:t>
        <a:bodyPr/>
        <a:lstStyle/>
        <a:p>
          <a:r>
            <a:rPr lang="es-MX" dirty="0" smtClean="0"/>
            <a:t>Programas adicionales del Gobierno Federal, Estatal y Municipal </a:t>
          </a:r>
          <a:endParaRPr lang="es-MX" dirty="0"/>
        </a:p>
      </dgm:t>
    </dgm:pt>
    <dgm:pt modelId="{3DB9F91A-4151-4B64-9518-3DAEF25CC141}" type="parTrans" cxnId="{347F69FA-892C-4F4A-9843-D994F0152A79}">
      <dgm:prSet/>
      <dgm:spPr/>
      <dgm:t>
        <a:bodyPr/>
        <a:lstStyle/>
        <a:p>
          <a:endParaRPr lang="es-MX"/>
        </a:p>
      </dgm:t>
    </dgm:pt>
    <dgm:pt modelId="{5363CB19-FEE0-4B10-8671-B060CE7EE1B4}" type="sibTrans" cxnId="{347F69FA-892C-4F4A-9843-D994F0152A79}">
      <dgm:prSet/>
      <dgm:spPr/>
      <dgm:t>
        <a:bodyPr/>
        <a:lstStyle/>
        <a:p>
          <a:endParaRPr lang="es-MX"/>
        </a:p>
      </dgm:t>
    </dgm:pt>
    <dgm:pt modelId="{D7C3C643-7E6C-46BE-9ACB-3F316A069D61}">
      <dgm:prSet/>
      <dgm:spPr/>
      <dgm:t>
        <a:bodyPr/>
        <a:lstStyle/>
        <a:p>
          <a:r>
            <a:rPr lang="es-MX" dirty="0" smtClean="0"/>
            <a:t>Los recursos son administrados de la unidad responsable de cada entidad</a:t>
          </a:r>
          <a:endParaRPr lang="es-MX" dirty="0"/>
        </a:p>
      </dgm:t>
    </dgm:pt>
    <dgm:pt modelId="{BEBFFA0E-7E9C-46AD-8BF0-05463BCEFE16}" type="parTrans" cxnId="{F9A3F04F-3C91-4588-A2D6-CB1D40907BCB}">
      <dgm:prSet/>
      <dgm:spPr/>
      <dgm:t>
        <a:bodyPr/>
        <a:lstStyle/>
        <a:p>
          <a:endParaRPr lang="es-MX"/>
        </a:p>
      </dgm:t>
    </dgm:pt>
    <dgm:pt modelId="{0AD82EA3-C11B-45D0-AE02-BF16616BA696}" type="sibTrans" cxnId="{F9A3F04F-3C91-4588-A2D6-CB1D40907BCB}">
      <dgm:prSet/>
      <dgm:spPr/>
      <dgm:t>
        <a:bodyPr/>
        <a:lstStyle/>
        <a:p>
          <a:endParaRPr lang="es-MX"/>
        </a:p>
      </dgm:t>
    </dgm:pt>
    <dgm:pt modelId="{72DABADE-66D7-46A3-B42C-5C8AE3BF31E1}" type="pres">
      <dgm:prSet presAssocID="{0D4DED8A-6028-4B81-9B01-D339A7ED7E19}" presName="Name0" presStyleCnt="0">
        <dgm:presLayoutVars>
          <dgm:dir/>
        </dgm:presLayoutVars>
      </dgm:prSet>
      <dgm:spPr/>
      <dgm:t>
        <a:bodyPr/>
        <a:lstStyle/>
        <a:p>
          <a:endParaRPr lang="es-MX"/>
        </a:p>
      </dgm:t>
    </dgm:pt>
    <dgm:pt modelId="{F162886E-6E33-42B3-99D7-C7DA76E8ED62}" type="pres">
      <dgm:prSet presAssocID="{34666579-B69E-4B89-8091-BF40561D3A9C}" presName="composite" presStyleCnt="0"/>
      <dgm:spPr/>
      <dgm:t>
        <a:bodyPr/>
        <a:lstStyle/>
        <a:p>
          <a:endParaRPr lang="es-MX"/>
        </a:p>
      </dgm:t>
    </dgm:pt>
    <dgm:pt modelId="{89F14A40-0CDF-42AA-A47D-8A94FDDA226A}" type="pres">
      <dgm:prSet presAssocID="{34666579-B69E-4B89-8091-BF40561D3A9C}" presName="Accent" presStyleLbl="alignAcc1" presStyleIdx="0" presStyleCnt="4"/>
      <dgm:spPr/>
      <dgm:t>
        <a:bodyPr/>
        <a:lstStyle/>
        <a:p>
          <a:endParaRPr lang="es-MX"/>
        </a:p>
      </dgm:t>
    </dgm:pt>
    <dgm:pt modelId="{C92D6E07-AEB4-4B4A-8D5C-E309DE236D7E}" type="pres">
      <dgm:prSet presAssocID="{34666579-B69E-4B89-8091-BF40561D3A9C}" presName="Imag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6000" b="-36000"/>
          </a:stretch>
        </a:blipFill>
      </dgm:spPr>
      <dgm:t>
        <a:bodyPr/>
        <a:lstStyle/>
        <a:p>
          <a:endParaRPr lang="es-MX"/>
        </a:p>
      </dgm:t>
    </dgm:pt>
    <dgm:pt modelId="{21F8A31C-6927-4BCE-A039-15AB262FD0B4}" type="pres">
      <dgm:prSet presAssocID="{34666579-B69E-4B89-8091-BF40561D3A9C}" presName="Child" presStyleLbl="revTx" presStyleIdx="0" presStyleCnt="4">
        <dgm:presLayoutVars>
          <dgm:bulletEnabled val="1"/>
        </dgm:presLayoutVars>
      </dgm:prSet>
      <dgm:spPr/>
      <dgm:t>
        <a:bodyPr/>
        <a:lstStyle/>
        <a:p>
          <a:endParaRPr lang="es-MX"/>
        </a:p>
      </dgm:t>
    </dgm:pt>
    <dgm:pt modelId="{584D7839-331B-4537-9847-EA02E2F7131B}" type="pres">
      <dgm:prSet presAssocID="{34666579-B69E-4B89-8091-BF40561D3A9C}" presName="Parent" presStyleLbl="alignNode1" presStyleIdx="0" presStyleCnt="4">
        <dgm:presLayoutVars>
          <dgm:bulletEnabled val="1"/>
        </dgm:presLayoutVars>
      </dgm:prSet>
      <dgm:spPr/>
      <dgm:t>
        <a:bodyPr/>
        <a:lstStyle/>
        <a:p>
          <a:endParaRPr lang="es-MX"/>
        </a:p>
      </dgm:t>
    </dgm:pt>
    <dgm:pt modelId="{E968C82B-345D-4549-9A7F-B3FA10E1DA3A}" type="pres">
      <dgm:prSet presAssocID="{69DACAA2-CADA-4B30-93D4-68CB48ECCCA6}" presName="sibTrans" presStyleCnt="0"/>
      <dgm:spPr/>
      <dgm:t>
        <a:bodyPr/>
        <a:lstStyle/>
        <a:p>
          <a:endParaRPr lang="es-MX"/>
        </a:p>
      </dgm:t>
    </dgm:pt>
    <dgm:pt modelId="{00392602-D279-4369-BEC7-754F79DD9A91}" type="pres">
      <dgm:prSet presAssocID="{5A6AF286-2DC4-4895-83B0-3CDDC9C1AA4F}" presName="composite" presStyleCnt="0"/>
      <dgm:spPr/>
      <dgm:t>
        <a:bodyPr/>
        <a:lstStyle/>
        <a:p>
          <a:endParaRPr lang="es-MX"/>
        </a:p>
      </dgm:t>
    </dgm:pt>
    <dgm:pt modelId="{A0E61B4F-864F-4A79-B772-6DF03E28F883}" type="pres">
      <dgm:prSet presAssocID="{5A6AF286-2DC4-4895-83B0-3CDDC9C1AA4F}" presName="Accent" presStyleLbl="alignAcc1" presStyleIdx="1" presStyleCnt="4"/>
      <dgm:spPr/>
      <dgm:t>
        <a:bodyPr/>
        <a:lstStyle/>
        <a:p>
          <a:endParaRPr lang="es-MX"/>
        </a:p>
      </dgm:t>
    </dgm:pt>
    <dgm:pt modelId="{FC9935AF-14AE-4465-82F4-E2F650C19BEB}" type="pres">
      <dgm:prSet presAssocID="{5A6AF286-2DC4-4895-83B0-3CDDC9C1AA4F}"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t>
        <a:bodyPr/>
        <a:lstStyle/>
        <a:p>
          <a:endParaRPr lang="es-MX"/>
        </a:p>
      </dgm:t>
    </dgm:pt>
    <dgm:pt modelId="{F5983639-F79B-497B-9749-77759A4D4FB7}" type="pres">
      <dgm:prSet presAssocID="{5A6AF286-2DC4-4895-83B0-3CDDC9C1AA4F}" presName="Child" presStyleLbl="revTx" presStyleIdx="1" presStyleCnt="4">
        <dgm:presLayoutVars>
          <dgm:bulletEnabled val="1"/>
        </dgm:presLayoutVars>
      </dgm:prSet>
      <dgm:spPr/>
      <dgm:t>
        <a:bodyPr/>
        <a:lstStyle/>
        <a:p>
          <a:endParaRPr lang="es-MX"/>
        </a:p>
      </dgm:t>
    </dgm:pt>
    <dgm:pt modelId="{3C8EF544-E5E8-4237-A030-8C2924045F27}" type="pres">
      <dgm:prSet presAssocID="{5A6AF286-2DC4-4895-83B0-3CDDC9C1AA4F}" presName="Parent" presStyleLbl="alignNode1" presStyleIdx="1" presStyleCnt="4">
        <dgm:presLayoutVars>
          <dgm:bulletEnabled val="1"/>
        </dgm:presLayoutVars>
      </dgm:prSet>
      <dgm:spPr/>
      <dgm:t>
        <a:bodyPr/>
        <a:lstStyle/>
        <a:p>
          <a:endParaRPr lang="es-MX"/>
        </a:p>
      </dgm:t>
    </dgm:pt>
    <dgm:pt modelId="{F47CD9F2-FBB5-4DA9-BD18-9D57E4E2FF46}" type="pres">
      <dgm:prSet presAssocID="{C024EAC1-31BA-4ABE-91EB-13DFD0CD9B56}" presName="sibTrans" presStyleCnt="0"/>
      <dgm:spPr/>
      <dgm:t>
        <a:bodyPr/>
        <a:lstStyle/>
        <a:p>
          <a:endParaRPr lang="es-MX"/>
        </a:p>
      </dgm:t>
    </dgm:pt>
    <dgm:pt modelId="{895472AB-1E80-4462-8B34-AC87D76CAAC9}" type="pres">
      <dgm:prSet presAssocID="{DFC1F500-BF0D-4C97-B750-AA140BE9D607}" presName="composite" presStyleCnt="0"/>
      <dgm:spPr/>
      <dgm:t>
        <a:bodyPr/>
        <a:lstStyle/>
        <a:p>
          <a:endParaRPr lang="es-MX"/>
        </a:p>
      </dgm:t>
    </dgm:pt>
    <dgm:pt modelId="{6C399441-065D-49FE-BD24-8A40AFA0754C}" type="pres">
      <dgm:prSet presAssocID="{DFC1F500-BF0D-4C97-B750-AA140BE9D607}" presName="Accent" presStyleLbl="alignAcc1" presStyleIdx="2" presStyleCnt="4"/>
      <dgm:spPr/>
      <dgm:t>
        <a:bodyPr/>
        <a:lstStyle/>
        <a:p>
          <a:endParaRPr lang="es-MX"/>
        </a:p>
      </dgm:t>
    </dgm:pt>
    <dgm:pt modelId="{90FF8C8A-3E50-430D-B891-3A493F14E470}" type="pres">
      <dgm:prSet presAssocID="{DFC1F500-BF0D-4C97-B750-AA140BE9D607}" presName="Image"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dgm:spPr>
      <dgm:t>
        <a:bodyPr/>
        <a:lstStyle/>
        <a:p>
          <a:endParaRPr lang="es-MX"/>
        </a:p>
      </dgm:t>
    </dgm:pt>
    <dgm:pt modelId="{01E816A6-4C3E-4978-AE65-BDF630D0C019}" type="pres">
      <dgm:prSet presAssocID="{DFC1F500-BF0D-4C97-B750-AA140BE9D607}" presName="Child" presStyleLbl="revTx" presStyleIdx="2" presStyleCnt="4">
        <dgm:presLayoutVars>
          <dgm:bulletEnabled val="1"/>
        </dgm:presLayoutVars>
      </dgm:prSet>
      <dgm:spPr/>
      <dgm:t>
        <a:bodyPr/>
        <a:lstStyle/>
        <a:p>
          <a:endParaRPr lang="es-MX"/>
        </a:p>
      </dgm:t>
    </dgm:pt>
    <dgm:pt modelId="{778D8C40-E4F1-4A8A-A221-36414F9EE30D}" type="pres">
      <dgm:prSet presAssocID="{DFC1F500-BF0D-4C97-B750-AA140BE9D607}" presName="Parent" presStyleLbl="alignNode1" presStyleIdx="2" presStyleCnt="4">
        <dgm:presLayoutVars>
          <dgm:bulletEnabled val="1"/>
        </dgm:presLayoutVars>
      </dgm:prSet>
      <dgm:spPr/>
      <dgm:t>
        <a:bodyPr/>
        <a:lstStyle/>
        <a:p>
          <a:endParaRPr lang="es-MX"/>
        </a:p>
      </dgm:t>
    </dgm:pt>
    <dgm:pt modelId="{BABD8C62-547F-4198-90F3-3EBCE1525BC2}" type="pres">
      <dgm:prSet presAssocID="{5363CB19-FEE0-4B10-8671-B060CE7EE1B4}" presName="sibTrans" presStyleCnt="0"/>
      <dgm:spPr/>
      <dgm:t>
        <a:bodyPr/>
        <a:lstStyle/>
        <a:p>
          <a:endParaRPr lang="es-MX"/>
        </a:p>
      </dgm:t>
    </dgm:pt>
    <dgm:pt modelId="{B8C4019F-4D37-42F3-AF2A-FD0ABA73B044}" type="pres">
      <dgm:prSet presAssocID="{D7C3C643-7E6C-46BE-9ACB-3F316A069D61}" presName="composite" presStyleCnt="0"/>
      <dgm:spPr/>
      <dgm:t>
        <a:bodyPr/>
        <a:lstStyle/>
        <a:p>
          <a:endParaRPr lang="es-MX"/>
        </a:p>
      </dgm:t>
    </dgm:pt>
    <dgm:pt modelId="{FE007A5B-AC95-452A-8409-76868FCACFAB}" type="pres">
      <dgm:prSet presAssocID="{D7C3C643-7E6C-46BE-9ACB-3F316A069D61}" presName="Accent" presStyleLbl="alignAcc1" presStyleIdx="3" presStyleCnt="4"/>
      <dgm:spPr/>
      <dgm:t>
        <a:bodyPr/>
        <a:lstStyle/>
        <a:p>
          <a:endParaRPr lang="es-MX"/>
        </a:p>
      </dgm:t>
    </dgm:pt>
    <dgm:pt modelId="{EB52A004-B2BA-4C4C-931F-B7BB239DB472}" type="pres">
      <dgm:prSet presAssocID="{D7C3C643-7E6C-46BE-9ACB-3F316A069D61}"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dgm:spPr>
      <dgm:t>
        <a:bodyPr/>
        <a:lstStyle/>
        <a:p>
          <a:endParaRPr lang="es-MX"/>
        </a:p>
      </dgm:t>
    </dgm:pt>
    <dgm:pt modelId="{19B416D6-7672-4CA9-A57E-D0BF6DAC9980}" type="pres">
      <dgm:prSet presAssocID="{D7C3C643-7E6C-46BE-9ACB-3F316A069D61}" presName="Child" presStyleLbl="revTx" presStyleIdx="3" presStyleCnt="4">
        <dgm:presLayoutVars>
          <dgm:bulletEnabled val="1"/>
        </dgm:presLayoutVars>
      </dgm:prSet>
      <dgm:spPr/>
      <dgm:t>
        <a:bodyPr/>
        <a:lstStyle/>
        <a:p>
          <a:endParaRPr lang="es-MX"/>
        </a:p>
      </dgm:t>
    </dgm:pt>
    <dgm:pt modelId="{0E8B5A0C-4841-4849-835F-9EF7C2511714}" type="pres">
      <dgm:prSet presAssocID="{D7C3C643-7E6C-46BE-9ACB-3F316A069D61}" presName="Parent" presStyleLbl="alignNode1" presStyleIdx="3" presStyleCnt="4" custLinFactNeighborY="-6098">
        <dgm:presLayoutVars>
          <dgm:bulletEnabled val="1"/>
        </dgm:presLayoutVars>
      </dgm:prSet>
      <dgm:spPr/>
      <dgm:t>
        <a:bodyPr/>
        <a:lstStyle/>
        <a:p>
          <a:endParaRPr lang="es-MX"/>
        </a:p>
      </dgm:t>
    </dgm:pt>
  </dgm:ptLst>
  <dgm:cxnLst>
    <dgm:cxn modelId="{347F69FA-892C-4F4A-9843-D994F0152A79}" srcId="{0D4DED8A-6028-4B81-9B01-D339A7ED7E19}" destId="{DFC1F500-BF0D-4C97-B750-AA140BE9D607}" srcOrd="2" destOrd="0" parTransId="{3DB9F91A-4151-4B64-9518-3DAEF25CC141}" sibTransId="{5363CB19-FEE0-4B10-8671-B060CE7EE1B4}"/>
    <dgm:cxn modelId="{6FF19D74-BFCC-4230-99C2-53DAB3187A85}" srcId="{0D4DED8A-6028-4B81-9B01-D339A7ED7E19}" destId="{34666579-B69E-4B89-8091-BF40561D3A9C}" srcOrd="0" destOrd="0" parTransId="{8DEE4C43-F19F-4165-BFE9-A0C5DB73433A}" sibTransId="{69DACAA2-CADA-4B30-93D4-68CB48ECCCA6}"/>
    <dgm:cxn modelId="{6F7AA129-2574-4990-9C7F-BD4D5027C15D}" type="presOf" srcId="{D7C3C643-7E6C-46BE-9ACB-3F316A069D61}" destId="{0E8B5A0C-4841-4849-835F-9EF7C2511714}" srcOrd="0" destOrd="0" presId="urn:microsoft.com/office/officeart/2008/layout/TitlePictureLineup"/>
    <dgm:cxn modelId="{59DFBD78-0E00-4EBB-8711-02EBF83CFBA1}" type="presOf" srcId="{5A6AF286-2DC4-4895-83B0-3CDDC9C1AA4F}" destId="{3C8EF544-E5E8-4237-A030-8C2924045F27}" srcOrd="0" destOrd="0" presId="urn:microsoft.com/office/officeart/2008/layout/TitlePictureLineup"/>
    <dgm:cxn modelId="{F89CE6CD-BE74-4055-AA64-D6C1F0308517}" type="presOf" srcId="{34666579-B69E-4B89-8091-BF40561D3A9C}" destId="{584D7839-331B-4537-9847-EA02E2F7131B}" srcOrd="0" destOrd="0" presId="urn:microsoft.com/office/officeart/2008/layout/TitlePictureLineup"/>
    <dgm:cxn modelId="{F9A3F04F-3C91-4588-A2D6-CB1D40907BCB}" srcId="{0D4DED8A-6028-4B81-9B01-D339A7ED7E19}" destId="{D7C3C643-7E6C-46BE-9ACB-3F316A069D61}" srcOrd="3" destOrd="0" parTransId="{BEBFFA0E-7E9C-46AD-8BF0-05463BCEFE16}" sibTransId="{0AD82EA3-C11B-45D0-AE02-BF16616BA696}"/>
    <dgm:cxn modelId="{82122527-AE31-43F9-86F5-C7EC9CE349DD}" type="presOf" srcId="{0D4DED8A-6028-4B81-9B01-D339A7ED7E19}" destId="{72DABADE-66D7-46A3-B42C-5C8AE3BF31E1}" srcOrd="0" destOrd="0" presId="urn:microsoft.com/office/officeart/2008/layout/TitlePictureLineup"/>
    <dgm:cxn modelId="{9B243D59-E36C-45E3-B6E5-50BA6D3D3482}" type="presOf" srcId="{DFC1F500-BF0D-4C97-B750-AA140BE9D607}" destId="{778D8C40-E4F1-4A8A-A221-36414F9EE30D}" srcOrd="0" destOrd="0" presId="urn:microsoft.com/office/officeart/2008/layout/TitlePictureLineup"/>
    <dgm:cxn modelId="{A5B6B6B2-2E21-4C3F-86CA-86411EB1CD0E}" srcId="{0D4DED8A-6028-4B81-9B01-D339A7ED7E19}" destId="{5A6AF286-2DC4-4895-83B0-3CDDC9C1AA4F}" srcOrd="1" destOrd="0" parTransId="{98258979-A153-47AD-A934-CB30788CA2D8}" sibTransId="{C024EAC1-31BA-4ABE-91EB-13DFD0CD9B56}"/>
    <dgm:cxn modelId="{B9CDD5D0-FE38-41EA-90BB-B37333F8A908}" type="presParOf" srcId="{72DABADE-66D7-46A3-B42C-5C8AE3BF31E1}" destId="{F162886E-6E33-42B3-99D7-C7DA76E8ED62}" srcOrd="0" destOrd="0" presId="urn:microsoft.com/office/officeart/2008/layout/TitlePictureLineup"/>
    <dgm:cxn modelId="{4B6A95B9-8A03-4E61-99B6-2282A0E9324D}" type="presParOf" srcId="{F162886E-6E33-42B3-99D7-C7DA76E8ED62}" destId="{89F14A40-0CDF-42AA-A47D-8A94FDDA226A}" srcOrd="0" destOrd="0" presId="urn:microsoft.com/office/officeart/2008/layout/TitlePictureLineup"/>
    <dgm:cxn modelId="{4EAF3D0E-A49F-497E-BF31-0BBBAE1C0446}" type="presParOf" srcId="{F162886E-6E33-42B3-99D7-C7DA76E8ED62}" destId="{C92D6E07-AEB4-4B4A-8D5C-E309DE236D7E}" srcOrd="1" destOrd="0" presId="urn:microsoft.com/office/officeart/2008/layout/TitlePictureLineup"/>
    <dgm:cxn modelId="{8CB12768-3C9F-461C-B5D5-CFB8979BE4C1}" type="presParOf" srcId="{F162886E-6E33-42B3-99D7-C7DA76E8ED62}" destId="{21F8A31C-6927-4BCE-A039-15AB262FD0B4}" srcOrd="2" destOrd="0" presId="urn:microsoft.com/office/officeart/2008/layout/TitlePictureLineup"/>
    <dgm:cxn modelId="{B458AF6E-1D5C-47E0-827A-C097B0C9E145}" type="presParOf" srcId="{F162886E-6E33-42B3-99D7-C7DA76E8ED62}" destId="{584D7839-331B-4537-9847-EA02E2F7131B}" srcOrd="3" destOrd="0" presId="urn:microsoft.com/office/officeart/2008/layout/TitlePictureLineup"/>
    <dgm:cxn modelId="{556F6B6B-054E-47BF-A354-793795AA4A0E}" type="presParOf" srcId="{72DABADE-66D7-46A3-B42C-5C8AE3BF31E1}" destId="{E968C82B-345D-4549-9A7F-B3FA10E1DA3A}" srcOrd="1" destOrd="0" presId="urn:microsoft.com/office/officeart/2008/layout/TitlePictureLineup"/>
    <dgm:cxn modelId="{2C5445A7-D6D8-4910-B7E2-D25FD956B388}" type="presParOf" srcId="{72DABADE-66D7-46A3-B42C-5C8AE3BF31E1}" destId="{00392602-D279-4369-BEC7-754F79DD9A91}" srcOrd="2" destOrd="0" presId="urn:microsoft.com/office/officeart/2008/layout/TitlePictureLineup"/>
    <dgm:cxn modelId="{29B83B00-DCBD-492E-87F8-83592DCF0F77}" type="presParOf" srcId="{00392602-D279-4369-BEC7-754F79DD9A91}" destId="{A0E61B4F-864F-4A79-B772-6DF03E28F883}" srcOrd="0" destOrd="0" presId="urn:microsoft.com/office/officeart/2008/layout/TitlePictureLineup"/>
    <dgm:cxn modelId="{39AF4E91-3D0A-47C3-B024-7CB43D5DDF71}" type="presParOf" srcId="{00392602-D279-4369-BEC7-754F79DD9A91}" destId="{FC9935AF-14AE-4465-82F4-E2F650C19BEB}" srcOrd="1" destOrd="0" presId="urn:microsoft.com/office/officeart/2008/layout/TitlePictureLineup"/>
    <dgm:cxn modelId="{E1E62CE1-D4DD-4F30-8BB3-002EF1FCE11F}" type="presParOf" srcId="{00392602-D279-4369-BEC7-754F79DD9A91}" destId="{F5983639-F79B-497B-9749-77759A4D4FB7}" srcOrd="2" destOrd="0" presId="urn:microsoft.com/office/officeart/2008/layout/TitlePictureLineup"/>
    <dgm:cxn modelId="{AED98454-9DB1-49D2-9FC1-ED0F82340920}" type="presParOf" srcId="{00392602-D279-4369-BEC7-754F79DD9A91}" destId="{3C8EF544-E5E8-4237-A030-8C2924045F27}" srcOrd="3" destOrd="0" presId="urn:microsoft.com/office/officeart/2008/layout/TitlePictureLineup"/>
    <dgm:cxn modelId="{B9F0D58E-357F-4152-92E8-FB2B395DDAD4}" type="presParOf" srcId="{72DABADE-66D7-46A3-B42C-5C8AE3BF31E1}" destId="{F47CD9F2-FBB5-4DA9-BD18-9D57E4E2FF46}" srcOrd="3" destOrd="0" presId="urn:microsoft.com/office/officeart/2008/layout/TitlePictureLineup"/>
    <dgm:cxn modelId="{3E34E1DC-0172-4EBC-816B-59282C345775}" type="presParOf" srcId="{72DABADE-66D7-46A3-B42C-5C8AE3BF31E1}" destId="{895472AB-1E80-4462-8B34-AC87D76CAAC9}" srcOrd="4" destOrd="0" presId="urn:microsoft.com/office/officeart/2008/layout/TitlePictureLineup"/>
    <dgm:cxn modelId="{24536DC2-49EA-471A-BF21-2E66787F080F}" type="presParOf" srcId="{895472AB-1E80-4462-8B34-AC87D76CAAC9}" destId="{6C399441-065D-49FE-BD24-8A40AFA0754C}" srcOrd="0" destOrd="0" presId="urn:microsoft.com/office/officeart/2008/layout/TitlePictureLineup"/>
    <dgm:cxn modelId="{18D7132E-8318-4356-A3AE-45DF85005E6E}" type="presParOf" srcId="{895472AB-1E80-4462-8B34-AC87D76CAAC9}" destId="{90FF8C8A-3E50-430D-B891-3A493F14E470}" srcOrd="1" destOrd="0" presId="urn:microsoft.com/office/officeart/2008/layout/TitlePictureLineup"/>
    <dgm:cxn modelId="{A0CA5696-176C-4DCC-8507-16536ED05878}" type="presParOf" srcId="{895472AB-1E80-4462-8B34-AC87D76CAAC9}" destId="{01E816A6-4C3E-4978-AE65-BDF630D0C019}" srcOrd="2" destOrd="0" presId="urn:microsoft.com/office/officeart/2008/layout/TitlePictureLineup"/>
    <dgm:cxn modelId="{8ADB09BB-932E-4905-88DF-19FFE6005B2B}" type="presParOf" srcId="{895472AB-1E80-4462-8B34-AC87D76CAAC9}" destId="{778D8C40-E4F1-4A8A-A221-36414F9EE30D}" srcOrd="3" destOrd="0" presId="urn:microsoft.com/office/officeart/2008/layout/TitlePictureLineup"/>
    <dgm:cxn modelId="{4B2C3741-E830-4D5C-BB24-54065D9ACF4A}" type="presParOf" srcId="{72DABADE-66D7-46A3-B42C-5C8AE3BF31E1}" destId="{BABD8C62-547F-4198-90F3-3EBCE1525BC2}" srcOrd="5" destOrd="0" presId="urn:microsoft.com/office/officeart/2008/layout/TitlePictureLineup"/>
    <dgm:cxn modelId="{095A808A-6A24-4622-A48F-93ECD0BA9D78}" type="presParOf" srcId="{72DABADE-66D7-46A3-B42C-5C8AE3BF31E1}" destId="{B8C4019F-4D37-42F3-AF2A-FD0ABA73B044}" srcOrd="6" destOrd="0" presId="urn:microsoft.com/office/officeart/2008/layout/TitlePictureLineup"/>
    <dgm:cxn modelId="{BC587544-AD27-4FDB-AB93-A37263F1A475}" type="presParOf" srcId="{B8C4019F-4D37-42F3-AF2A-FD0ABA73B044}" destId="{FE007A5B-AC95-452A-8409-76868FCACFAB}" srcOrd="0" destOrd="0" presId="urn:microsoft.com/office/officeart/2008/layout/TitlePictureLineup"/>
    <dgm:cxn modelId="{CADC1021-F81E-436A-924A-F5056FFCEBD8}" type="presParOf" srcId="{B8C4019F-4D37-42F3-AF2A-FD0ABA73B044}" destId="{EB52A004-B2BA-4C4C-931F-B7BB239DB472}" srcOrd="1" destOrd="0" presId="urn:microsoft.com/office/officeart/2008/layout/TitlePictureLineup"/>
    <dgm:cxn modelId="{2AEFDB96-3AA6-4C4E-B92F-9AFA01DE1A32}" type="presParOf" srcId="{B8C4019F-4D37-42F3-AF2A-FD0ABA73B044}" destId="{19B416D6-7672-4CA9-A57E-D0BF6DAC9980}" srcOrd="2" destOrd="0" presId="urn:microsoft.com/office/officeart/2008/layout/TitlePictureLineup"/>
    <dgm:cxn modelId="{691AD12C-7F52-404F-9027-BC7317CB9580}" type="presParOf" srcId="{B8C4019F-4D37-42F3-AF2A-FD0ABA73B044}" destId="{0E8B5A0C-4841-4849-835F-9EF7C2511714}" srcOrd="3" destOrd="0" presId="urn:microsoft.com/office/officeart/2008/layout/Title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9C1604-6D33-4B7C-B085-17691A9682A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MX"/>
        </a:p>
      </dgm:t>
    </dgm:pt>
    <dgm:pt modelId="{B4C86904-F915-4CFE-BCC0-F0683FC4332D}">
      <dgm:prSet phldrT="[Texto]" custT="1"/>
      <dgm:spPr/>
      <dgm:t>
        <a:bodyPr/>
        <a:lstStyle/>
        <a:p>
          <a:r>
            <a:rPr lang="es-MX" sz="4400" dirty="0" smtClean="0"/>
            <a:t>PEC</a:t>
          </a:r>
          <a:endParaRPr lang="es-MX" sz="4400" dirty="0"/>
        </a:p>
      </dgm:t>
    </dgm:pt>
    <dgm:pt modelId="{4BCE18ED-F392-4059-9B0F-FDAAD56826E5}" type="parTrans" cxnId="{77010912-AEC3-48FF-BD4C-9DF6337F2FF2}">
      <dgm:prSet/>
      <dgm:spPr/>
      <dgm:t>
        <a:bodyPr/>
        <a:lstStyle/>
        <a:p>
          <a:endParaRPr lang="es-MX"/>
        </a:p>
      </dgm:t>
    </dgm:pt>
    <dgm:pt modelId="{407C333A-C8C0-4F66-B6B7-24B350E19C2F}" type="sibTrans" cxnId="{77010912-AEC3-48FF-BD4C-9DF6337F2FF2}">
      <dgm:prSet/>
      <dgm:spPr/>
      <dgm:t>
        <a:bodyPr/>
        <a:lstStyle/>
        <a:p>
          <a:endParaRPr lang="es-MX"/>
        </a:p>
      </dgm:t>
    </dgm:pt>
    <dgm:pt modelId="{288BDBB9-3A8A-440B-BE4F-751298FA45D5}">
      <dgm:prSet phldrT="[Texto]"/>
      <dgm:spPr/>
      <dgm:t>
        <a:bodyPr/>
        <a:lstStyle/>
        <a:p>
          <a:r>
            <a:rPr lang="es-MX" dirty="0" smtClean="0"/>
            <a:t>Reducir la deserción escolar</a:t>
          </a:r>
          <a:endParaRPr lang="es-MX" dirty="0"/>
        </a:p>
      </dgm:t>
    </dgm:pt>
    <dgm:pt modelId="{E61A7D80-2720-43AE-A8C4-6BA26E54FFB0}" type="parTrans" cxnId="{0128291E-812E-4D83-BEAA-AF824FE250C9}">
      <dgm:prSet/>
      <dgm:spPr/>
      <dgm:t>
        <a:bodyPr/>
        <a:lstStyle/>
        <a:p>
          <a:endParaRPr lang="es-MX"/>
        </a:p>
      </dgm:t>
    </dgm:pt>
    <dgm:pt modelId="{074A272A-0198-4DDC-9F38-F1C8255A49EC}" type="sibTrans" cxnId="{0128291E-812E-4D83-BEAA-AF824FE250C9}">
      <dgm:prSet/>
      <dgm:spPr/>
      <dgm:t>
        <a:bodyPr/>
        <a:lstStyle/>
        <a:p>
          <a:endParaRPr lang="es-MX"/>
        </a:p>
      </dgm:t>
    </dgm:pt>
    <dgm:pt modelId="{89DF6F23-00E6-44A8-A74D-CFD0F6487D1E}">
      <dgm:prSet phldrT="[Texto]"/>
      <dgm:spPr/>
      <dgm:t>
        <a:bodyPr/>
        <a:lstStyle/>
        <a:p>
          <a:r>
            <a:rPr lang="es-MX" dirty="0" smtClean="0"/>
            <a:t>Transparentar el gasto educativo</a:t>
          </a:r>
          <a:endParaRPr lang="es-MX" dirty="0"/>
        </a:p>
      </dgm:t>
    </dgm:pt>
    <dgm:pt modelId="{F635285F-9178-44AD-98E5-11F091EDEE2B}" type="parTrans" cxnId="{A866FC00-DED6-4CAA-8744-445705560D99}">
      <dgm:prSet/>
      <dgm:spPr/>
      <dgm:t>
        <a:bodyPr/>
        <a:lstStyle/>
        <a:p>
          <a:endParaRPr lang="es-MX"/>
        </a:p>
      </dgm:t>
    </dgm:pt>
    <dgm:pt modelId="{F337AB22-4A5E-4055-83F5-E5688163E31D}" type="sibTrans" cxnId="{A866FC00-DED6-4CAA-8744-445705560D99}">
      <dgm:prSet/>
      <dgm:spPr/>
      <dgm:t>
        <a:bodyPr/>
        <a:lstStyle/>
        <a:p>
          <a:endParaRPr lang="es-MX"/>
        </a:p>
      </dgm:t>
    </dgm:pt>
    <dgm:pt modelId="{04AD6B39-5B90-42CF-A98C-29EF7B62A384}">
      <dgm:prSet phldrT="[Texto]"/>
      <dgm:spPr/>
      <dgm:t>
        <a:bodyPr/>
        <a:lstStyle/>
        <a:p>
          <a:r>
            <a:rPr lang="es-MX" dirty="0" smtClean="0"/>
            <a:t>Mejorar las condiciones de operación </a:t>
          </a:r>
          <a:endParaRPr lang="es-MX" dirty="0"/>
        </a:p>
      </dgm:t>
    </dgm:pt>
    <dgm:pt modelId="{C3B569E1-038B-45F9-B2E7-F41E64093B1C}" type="parTrans" cxnId="{17674B06-8BE8-40AE-ADF5-E1E9D77E7B57}">
      <dgm:prSet/>
      <dgm:spPr/>
      <dgm:t>
        <a:bodyPr/>
        <a:lstStyle/>
        <a:p>
          <a:endParaRPr lang="es-MX"/>
        </a:p>
      </dgm:t>
    </dgm:pt>
    <dgm:pt modelId="{13B9C19D-859A-443E-8F3F-DEFA4B40199C}" type="sibTrans" cxnId="{17674B06-8BE8-40AE-ADF5-E1E9D77E7B57}">
      <dgm:prSet/>
      <dgm:spPr/>
      <dgm:t>
        <a:bodyPr/>
        <a:lstStyle/>
        <a:p>
          <a:endParaRPr lang="es-MX"/>
        </a:p>
      </dgm:t>
    </dgm:pt>
    <dgm:pt modelId="{B978B256-B4E8-49BB-AD8E-F94905BE081A}">
      <dgm:prSet/>
      <dgm:spPr/>
      <dgm:t>
        <a:bodyPr/>
        <a:lstStyle/>
        <a:p>
          <a:r>
            <a:rPr lang="es-MX" dirty="0" smtClean="0"/>
            <a:t>Incentivar la participación de los padres de familia </a:t>
          </a:r>
          <a:endParaRPr lang="es-MX" dirty="0"/>
        </a:p>
      </dgm:t>
    </dgm:pt>
    <dgm:pt modelId="{2B7C8C12-72BE-48C2-88F7-6DC996DCCFFE}" type="parTrans" cxnId="{9919BA19-0A70-46A8-9030-F8B4E5342924}">
      <dgm:prSet/>
      <dgm:spPr/>
      <dgm:t>
        <a:bodyPr/>
        <a:lstStyle/>
        <a:p>
          <a:endParaRPr lang="es-MX"/>
        </a:p>
      </dgm:t>
    </dgm:pt>
    <dgm:pt modelId="{B7E70D55-A8A8-42BD-9B82-53D5EDDC2337}" type="sibTrans" cxnId="{9919BA19-0A70-46A8-9030-F8B4E5342924}">
      <dgm:prSet/>
      <dgm:spPr/>
      <dgm:t>
        <a:bodyPr/>
        <a:lstStyle/>
        <a:p>
          <a:endParaRPr lang="es-MX"/>
        </a:p>
      </dgm:t>
    </dgm:pt>
    <dgm:pt modelId="{9902273E-97AA-4192-AFBD-87A3EA0B0AD7}">
      <dgm:prSet/>
      <dgm:spPr/>
      <dgm:t>
        <a:bodyPr/>
        <a:lstStyle/>
        <a:p>
          <a:r>
            <a:rPr lang="es-MX" dirty="0" smtClean="0"/>
            <a:t>Rendición de cuentas </a:t>
          </a:r>
          <a:endParaRPr lang="es-MX" dirty="0"/>
        </a:p>
      </dgm:t>
    </dgm:pt>
    <dgm:pt modelId="{C5F3FB05-E094-45EC-8263-C1E48764372A}" type="parTrans" cxnId="{723AB22A-46A4-4A19-9827-CEA8C91A4B8F}">
      <dgm:prSet/>
      <dgm:spPr/>
      <dgm:t>
        <a:bodyPr/>
        <a:lstStyle/>
        <a:p>
          <a:endParaRPr lang="es-MX"/>
        </a:p>
      </dgm:t>
    </dgm:pt>
    <dgm:pt modelId="{9C1D1914-BEF0-439A-8212-47A0E232F573}" type="sibTrans" cxnId="{723AB22A-46A4-4A19-9827-CEA8C91A4B8F}">
      <dgm:prSet/>
      <dgm:spPr/>
      <dgm:t>
        <a:bodyPr/>
        <a:lstStyle/>
        <a:p>
          <a:endParaRPr lang="es-MX"/>
        </a:p>
      </dgm:t>
    </dgm:pt>
    <dgm:pt modelId="{10C2A10C-3B69-4C48-93BF-6FC062808D8B}">
      <dgm:prSet/>
      <dgm:spPr/>
      <dgm:t>
        <a:bodyPr/>
        <a:lstStyle/>
        <a:p>
          <a:r>
            <a:rPr lang="es-MX" dirty="0" smtClean="0"/>
            <a:t>Fortalecer relación entre los 3 niveles de gobierno</a:t>
          </a:r>
          <a:endParaRPr lang="es-MX" dirty="0"/>
        </a:p>
      </dgm:t>
    </dgm:pt>
    <dgm:pt modelId="{EC46D158-669A-41F3-AA6C-2F1331336856}" type="parTrans" cxnId="{57321303-B084-43D6-9A5F-A144C1B7FACD}">
      <dgm:prSet/>
      <dgm:spPr/>
      <dgm:t>
        <a:bodyPr/>
        <a:lstStyle/>
        <a:p>
          <a:endParaRPr lang="es-MX"/>
        </a:p>
      </dgm:t>
    </dgm:pt>
    <dgm:pt modelId="{4F822998-CF88-4163-A791-9F53E4195665}" type="sibTrans" cxnId="{57321303-B084-43D6-9A5F-A144C1B7FACD}">
      <dgm:prSet/>
      <dgm:spPr/>
      <dgm:t>
        <a:bodyPr/>
        <a:lstStyle/>
        <a:p>
          <a:endParaRPr lang="es-MX"/>
        </a:p>
      </dgm:t>
    </dgm:pt>
    <dgm:pt modelId="{08803174-495F-4858-8CF3-6392AD7841C7}">
      <dgm:prSet/>
      <dgm:spPr/>
      <dgm:t>
        <a:bodyPr/>
        <a:lstStyle/>
        <a:p>
          <a:r>
            <a:rPr lang="es-MX" dirty="0" smtClean="0"/>
            <a:t>Incrementar el logro académico </a:t>
          </a:r>
          <a:endParaRPr lang="es-MX" dirty="0"/>
        </a:p>
      </dgm:t>
    </dgm:pt>
    <dgm:pt modelId="{65838026-FA8D-4C37-B5DC-E1C0B71A3CAF}" type="parTrans" cxnId="{C42A2EA2-5690-4C54-8A59-DF678B3EA508}">
      <dgm:prSet/>
      <dgm:spPr/>
      <dgm:t>
        <a:bodyPr/>
        <a:lstStyle/>
        <a:p>
          <a:endParaRPr lang="es-MX"/>
        </a:p>
      </dgm:t>
    </dgm:pt>
    <dgm:pt modelId="{E6089C9F-DD0B-47DE-AE69-02BED2FC4B5A}" type="sibTrans" cxnId="{C42A2EA2-5690-4C54-8A59-DF678B3EA508}">
      <dgm:prSet/>
      <dgm:spPr/>
      <dgm:t>
        <a:bodyPr/>
        <a:lstStyle/>
        <a:p>
          <a:endParaRPr lang="es-MX"/>
        </a:p>
      </dgm:t>
    </dgm:pt>
    <dgm:pt modelId="{22CE7C6E-4D9A-46AE-9DAD-2AF903128ED7}">
      <dgm:prSet/>
      <dgm:spPr/>
      <dgm:t>
        <a:bodyPr/>
        <a:lstStyle/>
        <a:p>
          <a:r>
            <a:rPr lang="es-MX" dirty="0" smtClean="0"/>
            <a:t>Incrementar el trabajo colaborativo</a:t>
          </a:r>
          <a:endParaRPr lang="es-MX" dirty="0"/>
        </a:p>
      </dgm:t>
    </dgm:pt>
    <dgm:pt modelId="{8E9AD6F4-3772-4BE1-997F-E1CFB24634F1}" type="parTrans" cxnId="{70BD051F-BB6A-422A-A957-4096022894B0}">
      <dgm:prSet/>
      <dgm:spPr/>
      <dgm:t>
        <a:bodyPr/>
        <a:lstStyle/>
        <a:p>
          <a:endParaRPr lang="es-MX"/>
        </a:p>
      </dgm:t>
    </dgm:pt>
    <dgm:pt modelId="{C06446D0-7821-46C4-8F85-2686D5F4AEAF}" type="sibTrans" cxnId="{70BD051F-BB6A-422A-A957-4096022894B0}">
      <dgm:prSet/>
      <dgm:spPr/>
      <dgm:t>
        <a:bodyPr/>
        <a:lstStyle/>
        <a:p>
          <a:endParaRPr lang="es-MX"/>
        </a:p>
      </dgm:t>
    </dgm:pt>
    <dgm:pt modelId="{A4AC6B6D-5EE2-4661-AFFA-5D12FAE8B007}">
      <dgm:prSet/>
      <dgm:spPr/>
      <dgm:t>
        <a:bodyPr/>
        <a:lstStyle/>
        <a:p>
          <a:r>
            <a:rPr lang="es-MX" dirty="0" smtClean="0"/>
            <a:t>Liderazgos democráticos </a:t>
          </a:r>
          <a:endParaRPr lang="es-MX" dirty="0"/>
        </a:p>
      </dgm:t>
    </dgm:pt>
    <dgm:pt modelId="{1AF95EAE-AC7F-4A4B-A930-EC9D080B6468}" type="parTrans" cxnId="{5897F2F9-11F7-4A2A-B5E3-12224F7449F8}">
      <dgm:prSet/>
      <dgm:spPr/>
      <dgm:t>
        <a:bodyPr/>
        <a:lstStyle/>
        <a:p>
          <a:endParaRPr lang="es-MX"/>
        </a:p>
      </dgm:t>
    </dgm:pt>
    <dgm:pt modelId="{545D218A-2A3E-4C2B-AD2C-204AC3BADFFD}" type="sibTrans" cxnId="{5897F2F9-11F7-4A2A-B5E3-12224F7449F8}">
      <dgm:prSet/>
      <dgm:spPr/>
      <dgm:t>
        <a:bodyPr/>
        <a:lstStyle/>
        <a:p>
          <a:endParaRPr lang="es-MX"/>
        </a:p>
      </dgm:t>
    </dgm:pt>
    <dgm:pt modelId="{C5284EA8-3162-4076-A10A-8D65D8E2C0DB}">
      <dgm:prSet/>
      <dgm:spPr/>
      <dgm:t>
        <a:bodyPr/>
        <a:lstStyle/>
        <a:p>
          <a:r>
            <a:rPr lang="es-MX" dirty="0" smtClean="0"/>
            <a:t>Mejorar la operación regular de las escuelas </a:t>
          </a:r>
          <a:endParaRPr lang="es-MX" dirty="0"/>
        </a:p>
      </dgm:t>
    </dgm:pt>
    <dgm:pt modelId="{18043CF7-84C3-494A-B3D2-91C89AA9200D}" type="parTrans" cxnId="{549F724D-07BB-4C86-B23C-85F2AC63F335}">
      <dgm:prSet/>
      <dgm:spPr/>
      <dgm:t>
        <a:bodyPr/>
        <a:lstStyle/>
        <a:p>
          <a:endParaRPr lang="es-MX"/>
        </a:p>
      </dgm:t>
    </dgm:pt>
    <dgm:pt modelId="{371BA575-BFAB-45E2-8740-66F00D341887}" type="sibTrans" cxnId="{549F724D-07BB-4C86-B23C-85F2AC63F335}">
      <dgm:prSet/>
      <dgm:spPr/>
      <dgm:t>
        <a:bodyPr/>
        <a:lstStyle/>
        <a:p>
          <a:endParaRPr lang="es-MX"/>
        </a:p>
      </dgm:t>
    </dgm:pt>
    <dgm:pt modelId="{412FCC61-CE90-4467-808D-D50A520E9161}">
      <dgm:prSet/>
      <dgm:spPr/>
      <dgm:t>
        <a:bodyPr/>
        <a:lstStyle/>
        <a:p>
          <a:r>
            <a:rPr lang="es-MX" dirty="0" smtClean="0"/>
            <a:t>Mayor nivel de confianza entre : Directores – Maestros – Alumnos – y padres de familia </a:t>
          </a:r>
          <a:endParaRPr lang="es-MX" dirty="0"/>
        </a:p>
      </dgm:t>
    </dgm:pt>
    <dgm:pt modelId="{9B317408-C0C3-4CC9-904A-FEE14E142EBB}" type="parTrans" cxnId="{B9185E99-4984-4469-A1DD-BA7B683F260F}">
      <dgm:prSet/>
      <dgm:spPr/>
      <dgm:t>
        <a:bodyPr/>
        <a:lstStyle/>
        <a:p>
          <a:endParaRPr lang="es-MX"/>
        </a:p>
      </dgm:t>
    </dgm:pt>
    <dgm:pt modelId="{616651F3-42C9-4052-94C5-14C250AFE536}" type="sibTrans" cxnId="{B9185E99-4984-4469-A1DD-BA7B683F260F}">
      <dgm:prSet/>
      <dgm:spPr/>
      <dgm:t>
        <a:bodyPr/>
        <a:lstStyle/>
        <a:p>
          <a:endParaRPr lang="es-MX"/>
        </a:p>
      </dgm:t>
    </dgm:pt>
    <dgm:pt modelId="{CB060E84-9403-4BAC-9331-5FBC0F5B4747}">
      <dgm:prSet/>
      <dgm:spPr/>
      <dgm:t>
        <a:bodyPr/>
        <a:lstStyle/>
        <a:p>
          <a:r>
            <a:rPr lang="es-MX" dirty="0" smtClean="0"/>
            <a:t>Clima escolar favorable </a:t>
          </a:r>
          <a:endParaRPr lang="es-MX" dirty="0"/>
        </a:p>
      </dgm:t>
    </dgm:pt>
    <dgm:pt modelId="{6674522E-09B2-4B7F-966A-3995D02C408D}" type="parTrans" cxnId="{EE0C05EB-93EA-4319-9B9D-154458A69730}">
      <dgm:prSet/>
      <dgm:spPr/>
      <dgm:t>
        <a:bodyPr/>
        <a:lstStyle/>
        <a:p>
          <a:endParaRPr lang="es-MX"/>
        </a:p>
      </dgm:t>
    </dgm:pt>
    <dgm:pt modelId="{E5BC4A67-20C3-4836-90BE-309DFEF97F6C}" type="sibTrans" cxnId="{EE0C05EB-93EA-4319-9B9D-154458A69730}">
      <dgm:prSet/>
      <dgm:spPr/>
      <dgm:t>
        <a:bodyPr/>
        <a:lstStyle/>
        <a:p>
          <a:endParaRPr lang="es-MX"/>
        </a:p>
      </dgm:t>
    </dgm:pt>
    <dgm:pt modelId="{DDF9B2D6-CDD0-460E-B0BD-FFF6BCD3A846}">
      <dgm:prSet/>
      <dgm:spPr/>
      <dgm:t>
        <a:bodyPr/>
        <a:lstStyle/>
        <a:p>
          <a:r>
            <a:rPr lang="es-MX" dirty="0" smtClean="0"/>
            <a:t>Consejos Escolares de Participación Social </a:t>
          </a:r>
          <a:endParaRPr lang="es-MX" dirty="0"/>
        </a:p>
      </dgm:t>
    </dgm:pt>
    <dgm:pt modelId="{47862A7F-6F51-4CA9-9D9A-0843C97D093A}" type="parTrans" cxnId="{1C481227-3CA8-4DF3-B43B-D7DC6AB4BCB4}">
      <dgm:prSet/>
      <dgm:spPr/>
      <dgm:t>
        <a:bodyPr/>
        <a:lstStyle/>
        <a:p>
          <a:endParaRPr lang="es-MX"/>
        </a:p>
      </dgm:t>
    </dgm:pt>
    <dgm:pt modelId="{963E9979-EB77-492B-B7E1-3E617B7F0287}" type="sibTrans" cxnId="{1C481227-3CA8-4DF3-B43B-D7DC6AB4BCB4}">
      <dgm:prSet/>
      <dgm:spPr/>
      <dgm:t>
        <a:bodyPr/>
        <a:lstStyle/>
        <a:p>
          <a:endParaRPr lang="es-MX"/>
        </a:p>
      </dgm:t>
    </dgm:pt>
    <dgm:pt modelId="{D5BD526B-912D-4B6C-9C19-0EE9932FB17E}" type="pres">
      <dgm:prSet presAssocID="{009C1604-6D33-4B7C-B085-17691A9682A7}" presName="vert0" presStyleCnt="0">
        <dgm:presLayoutVars>
          <dgm:dir/>
          <dgm:animOne val="branch"/>
          <dgm:animLvl val="lvl"/>
        </dgm:presLayoutVars>
      </dgm:prSet>
      <dgm:spPr/>
    </dgm:pt>
    <dgm:pt modelId="{7FD359B0-CF45-40AD-9D68-D3461E78766F}" type="pres">
      <dgm:prSet presAssocID="{B4C86904-F915-4CFE-BCC0-F0683FC4332D}" presName="thickLine" presStyleLbl="alignNode1" presStyleIdx="0" presStyleCnt="1"/>
      <dgm:spPr/>
    </dgm:pt>
    <dgm:pt modelId="{727EA1FE-5ACA-43F1-A0A8-E0349EA6BB6F}" type="pres">
      <dgm:prSet presAssocID="{B4C86904-F915-4CFE-BCC0-F0683FC4332D}" presName="horz1" presStyleCnt="0"/>
      <dgm:spPr/>
    </dgm:pt>
    <dgm:pt modelId="{74181BB8-DB34-45C7-9920-599579EB0885}" type="pres">
      <dgm:prSet presAssocID="{B4C86904-F915-4CFE-BCC0-F0683FC4332D}" presName="tx1" presStyleLbl="revTx" presStyleIdx="0" presStyleCnt="14"/>
      <dgm:spPr/>
    </dgm:pt>
    <dgm:pt modelId="{7C4FE8C9-06F9-422C-839C-6E8352B10CD2}" type="pres">
      <dgm:prSet presAssocID="{B4C86904-F915-4CFE-BCC0-F0683FC4332D}" presName="vert1" presStyleCnt="0"/>
      <dgm:spPr/>
    </dgm:pt>
    <dgm:pt modelId="{0357BEA4-80F5-4A94-9FBC-030E4E909D75}" type="pres">
      <dgm:prSet presAssocID="{288BDBB9-3A8A-440B-BE4F-751298FA45D5}" presName="vertSpace2a" presStyleCnt="0"/>
      <dgm:spPr/>
    </dgm:pt>
    <dgm:pt modelId="{0FDDD21D-1291-4B77-B0EC-5CBC3A5CD6E7}" type="pres">
      <dgm:prSet presAssocID="{288BDBB9-3A8A-440B-BE4F-751298FA45D5}" presName="horz2" presStyleCnt="0"/>
      <dgm:spPr/>
    </dgm:pt>
    <dgm:pt modelId="{DD647180-6EFB-420F-9F36-48D7571B4DA2}" type="pres">
      <dgm:prSet presAssocID="{288BDBB9-3A8A-440B-BE4F-751298FA45D5}" presName="horzSpace2" presStyleCnt="0"/>
      <dgm:spPr/>
    </dgm:pt>
    <dgm:pt modelId="{7F0AC372-E337-4641-A033-24D3D13D518C}" type="pres">
      <dgm:prSet presAssocID="{288BDBB9-3A8A-440B-BE4F-751298FA45D5}" presName="tx2" presStyleLbl="revTx" presStyleIdx="1" presStyleCnt="14"/>
      <dgm:spPr/>
      <dgm:t>
        <a:bodyPr/>
        <a:lstStyle/>
        <a:p>
          <a:endParaRPr lang="es-MX"/>
        </a:p>
      </dgm:t>
    </dgm:pt>
    <dgm:pt modelId="{87F0F87D-C4E7-4FF7-ABEE-94DFC28D2BA0}" type="pres">
      <dgm:prSet presAssocID="{288BDBB9-3A8A-440B-BE4F-751298FA45D5}" presName="vert2" presStyleCnt="0"/>
      <dgm:spPr/>
    </dgm:pt>
    <dgm:pt modelId="{43481C91-4580-4A5E-8BBA-F00F666D4FED}" type="pres">
      <dgm:prSet presAssocID="{288BDBB9-3A8A-440B-BE4F-751298FA45D5}" presName="thinLine2b" presStyleLbl="callout" presStyleIdx="0" presStyleCnt="13"/>
      <dgm:spPr/>
    </dgm:pt>
    <dgm:pt modelId="{88C57367-6F20-4AEB-9751-7DD9502F610B}" type="pres">
      <dgm:prSet presAssocID="{288BDBB9-3A8A-440B-BE4F-751298FA45D5}" presName="vertSpace2b" presStyleCnt="0"/>
      <dgm:spPr/>
    </dgm:pt>
    <dgm:pt modelId="{67553A08-2AC6-43E2-99B0-1FEB9F412CE1}" type="pres">
      <dgm:prSet presAssocID="{89DF6F23-00E6-44A8-A74D-CFD0F6487D1E}" presName="horz2" presStyleCnt="0"/>
      <dgm:spPr/>
    </dgm:pt>
    <dgm:pt modelId="{283B6632-09F4-4897-8588-2E492E05E3AA}" type="pres">
      <dgm:prSet presAssocID="{89DF6F23-00E6-44A8-A74D-CFD0F6487D1E}" presName="horzSpace2" presStyleCnt="0"/>
      <dgm:spPr/>
    </dgm:pt>
    <dgm:pt modelId="{51E3AAF9-8B27-4D7A-857B-BD676CAE2387}" type="pres">
      <dgm:prSet presAssocID="{89DF6F23-00E6-44A8-A74D-CFD0F6487D1E}" presName="tx2" presStyleLbl="revTx" presStyleIdx="2" presStyleCnt="14"/>
      <dgm:spPr/>
      <dgm:t>
        <a:bodyPr/>
        <a:lstStyle/>
        <a:p>
          <a:endParaRPr lang="es-MX"/>
        </a:p>
      </dgm:t>
    </dgm:pt>
    <dgm:pt modelId="{36834178-F0C1-4EFA-BD44-C458BCC245B7}" type="pres">
      <dgm:prSet presAssocID="{89DF6F23-00E6-44A8-A74D-CFD0F6487D1E}" presName="vert2" presStyleCnt="0"/>
      <dgm:spPr/>
    </dgm:pt>
    <dgm:pt modelId="{F670D236-27DE-498A-8D93-83B6201A7CAB}" type="pres">
      <dgm:prSet presAssocID="{89DF6F23-00E6-44A8-A74D-CFD0F6487D1E}" presName="thinLine2b" presStyleLbl="callout" presStyleIdx="1" presStyleCnt="13"/>
      <dgm:spPr/>
    </dgm:pt>
    <dgm:pt modelId="{25B2E4EF-A12B-434E-B96B-C18C6311219F}" type="pres">
      <dgm:prSet presAssocID="{89DF6F23-00E6-44A8-A74D-CFD0F6487D1E}" presName="vertSpace2b" presStyleCnt="0"/>
      <dgm:spPr/>
    </dgm:pt>
    <dgm:pt modelId="{49D502EF-6806-433A-8DC2-B8704E2C522E}" type="pres">
      <dgm:prSet presAssocID="{04AD6B39-5B90-42CF-A98C-29EF7B62A384}" presName="horz2" presStyleCnt="0"/>
      <dgm:spPr/>
    </dgm:pt>
    <dgm:pt modelId="{B8FB8EA1-50E5-4F8D-8A1A-1EC6776C7ABE}" type="pres">
      <dgm:prSet presAssocID="{04AD6B39-5B90-42CF-A98C-29EF7B62A384}" presName="horzSpace2" presStyleCnt="0"/>
      <dgm:spPr/>
    </dgm:pt>
    <dgm:pt modelId="{61BFBA9A-233C-4BBA-BE0F-ED656B9301E1}" type="pres">
      <dgm:prSet presAssocID="{04AD6B39-5B90-42CF-A98C-29EF7B62A384}" presName="tx2" presStyleLbl="revTx" presStyleIdx="3" presStyleCnt="14"/>
      <dgm:spPr/>
    </dgm:pt>
    <dgm:pt modelId="{5222DB29-2EFA-43E1-9330-52BBBF1C7C68}" type="pres">
      <dgm:prSet presAssocID="{04AD6B39-5B90-42CF-A98C-29EF7B62A384}" presName="vert2" presStyleCnt="0"/>
      <dgm:spPr/>
    </dgm:pt>
    <dgm:pt modelId="{2AFA857F-477E-4D3C-9016-E2187FDC736B}" type="pres">
      <dgm:prSet presAssocID="{04AD6B39-5B90-42CF-A98C-29EF7B62A384}" presName="thinLine2b" presStyleLbl="callout" presStyleIdx="2" presStyleCnt="13"/>
      <dgm:spPr/>
    </dgm:pt>
    <dgm:pt modelId="{0BE7073A-E94D-4522-9457-C0BEB6368380}" type="pres">
      <dgm:prSet presAssocID="{04AD6B39-5B90-42CF-A98C-29EF7B62A384}" presName="vertSpace2b" presStyleCnt="0"/>
      <dgm:spPr/>
    </dgm:pt>
    <dgm:pt modelId="{1BC118A6-4D24-42DF-AF90-BA7093D5BBEE}" type="pres">
      <dgm:prSet presAssocID="{B978B256-B4E8-49BB-AD8E-F94905BE081A}" presName="horz2" presStyleCnt="0"/>
      <dgm:spPr/>
    </dgm:pt>
    <dgm:pt modelId="{CE94D50D-295A-4ACD-9EDB-A45B8511147F}" type="pres">
      <dgm:prSet presAssocID="{B978B256-B4E8-49BB-AD8E-F94905BE081A}" presName="horzSpace2" presStyleCnt="0"/>
      <dgm:spPr/>
    </dgm:pt>
    <dgm:pt modelId="{3B021018-23D7-46CF-842D-2DCF330A96AB}" type="pres">
      <dgm:prSet presAssocID="{B978B256-B4E8-49BB-AD8E-F94905BE081A}" presName="tx2" presStyleLbl="revTx" presStyleIdx="4" presStyleCnt="14"/>
      <dgm:spPr/>
      <dgm:t>
        <a:bodyPr/>
        <a:lstStyle/>
        <a:p>
          <a:endParaRPr lang="es-MX"/>
        </a:p>
      </dgm:t>
    </dgm:pt>
    <dgm:pt modelId="{E2397AC5-9FF8-435C-9308-B45C25E2F274}" type="pres">
      <dgm:prSet presAssocID="{B978B256-B4E8-49BB-AD8E-F94905BE081A}" presName="vert2" presStyleCnt="0"/>
      <dgm:spPr/>
    </dgm:pt>
    <dgm:pt modelId="{E98A69B0-0E3E-42BF-A102-D5740FB08229}" type="pres">
      <dgm:prSet presAssocID="{B978B256-B4E8-49BB-AD8E-F94905BE081A}" presName="thinLine2b" presStyleLbl="callout" presStyleIdx="3" presStyleCnt="13"/>
      <dgm:spPr/>
    </dgm:pt>
    <dgm:pt modelId="{B3308F8E-6FA5-4B99-B20A-0760EF953F82}" type="pres">
      <dgm:prSet presAssocID="{B978B256-B4E8-49BB-AD8E-F94905BE081A}" presName="vertSpace2b" presStyleCnt="0"/>
      <dgm:spPr/>
    </dgm:pt>
    <dgm:pt modelId="{80B3A9B1-0078-41C9-8A55-9D4EF7D6F078}" type="pres">
      <dgm:prSet presAssocID="{9902273E-97AA-4192-AFBD-87A3EA0B0AD7}" presName="horz2" presStyleCnt="0"/>
      <dgm:spPr/>
    </dgm:pt>
    <dgm:pt modelId="{C55B67F5-BF43-4E92-9984-B0D51CF2FE29}" type="pres">
      <dgm:prSet presAssocID="{9902273E-97AA-4192-AFBD-87A3EA0B0AD7}" presName="horzSpace2" presStyleCnt="0"/>
      <dgm:spPr/>
    </dgm:pt>
    <dgm:pt modelId="{1B3C19AD-D412-4969-A99E-7A1D997591EC}" type="pres">
      <dgm:prSet presAssocID="{9902273E-97AA-4192-AFBD-87A3EA0B0AD7}" presName="tx2" presStyleLbl="revTx" presStyleIdx="5" presStyleCnt="14"/>
      <dgm:spPr/>
      <dgm:t>
        <a:bodyPr/>
        <a:lstStyle/>
        <a:p>
          <a:endParaRPr lang="es-MX"/>
        </a:p>
      </dgm:t>
    </dgm:pt>
    <dgm:pt modelId="{A5F926FD-65A3-43CC-BF38-15AC3D7B29A3}" type="pres">
      <dgm:prSet presAssocID="{9902273E-97AA-4192-AFBD-87A3EA0B0AD7}" presName="vert2" presStyleCnt="0"/>
      <dgm:spPr/>
    </dgm:pt>
    <dgm:pt modelId="{B5F0C2B9-9DA5-4687-866A-F38C8818DD7D}" type="pres">
      <dgm:prSet presAssocID="{9902273E-97AA-4192-AFBD-87A3EA0B0AD7}" presName="thinLine2b" presStyleLbl="callout" presStyleIdx="4" presStyleCnt="13"/>
      <dgm:spPr/>
    </dgm:pt>
    <dgm:pt modelId="{323228E7-7E0C-49F5-A339-74DC8A7B99D2}" type="pres">
      <dgm:prSet presAssocID="{9902273E-97AA-4192-AFBD-87A3EA0B0AD7}" presName="vertSpace2b" presStyleCnt="0"/>
      <dgm:spPr/>
    </dgm:pt>
    <dgm:pt modelId="{ACFB9FC7-1E0C-48D9-A04A-A85013135A81}" type="pres">
      <dgm:prSet presAssocID="{10C2A10C-3B69-4C48-93BF-6FC062808D8B}" presName="horz2" presStyleCnt="0"/>
      <dgm:spPr/>
    </dgm:pt>
    <dgm:pt modelId="{6BF41AB4-A240-4E76-B45B-C205BFE9EF60}" type="pres">
      <dgm:prSet presAssocID="{10C2A10C-3B69-4C48-93BF-6FC062808D8B}" presName="horzSpace2" presStyleCnt="0"/>
      <dgm:spPr/>
    </dgm:pt>
    <dgm:pt modelId="{9F93EE72-E614-419C-90EA-08F533F3D446}" type="pres">
      <dgm:prSet presAssocID="{10C2A10C-3B69-4C48-93BF-6FC062808D8B}" presName="tx2" presStyleLbl="revTx" presStyleIdx="6" presStyleCnt="14"/>
      <dgm:spPr/>
    </dgm:pt>
    <dgm:pt modelId="{948E5733-18D1-4A1F-BC11-A68482A5AD34}" type="pres">
      <dgm:prSet presAssocID="{10C2A10C-3B69-4C48-93BF-6FC062808D8B}" presName="vert2" presStyleCnt="0"/>
      <dgm:spPr/>
    </dgm:pt>
    <dgm:pt modelId="{3FC7074B-A3D0-4581-95F7-D92D4675C02B}" type="pres">
      <dgm:prSet presAssocID="{10C2A10C-3B69-4C48-93BF-6FC062808D8B}" presName="thinLine2b" presStyleLbl="callout" presStyleIdx="5" presStyleCnt="13"/>
      <dgm:spPr/>
    </dgm:pt>
    <dgm:pt modelId="{865E6D69-FB58-420F-9EF1-44DF91B9F0FE}" type="pres">
      <dgm:prSet presAssocID="{10C2A10C-3B69-4C48-93BF-6FC062808D8B}" presName="vertSpace2b" presStyleCnt="0"/>
      <dgm:spPr/>
    </dgm:pt>
    <dgm:pt modelId="{702EE5C5-58A8-411C-8F19-9213458531A9}" type="pres">
      <dgm:prSet presAssocID="{08803174-495F-4858-8CF3-6392AD7841C7}" presName="horz2" presStyleCnt="0"/>
      <dgm:spPr/>
    </dgm:pt>
    <dgm:pt modelId="{FA194A24-A6D5-48E5-A013-A0564FAB80CF}" type="pres">
      <dgm:prSet presAssocID="{08803174-495F-4858-8CF3-6392AD7841C7}" presName="horzSpace2" presStyleCnt="0"/>
      <dgm:spPr/>
    </dgm:pt>
    <dgm:pt modelId="{B29265F7-2023-4380-AF9E-FF95DD8189E6}" type="pres">
      <dgm:prSet presAssocID="{08803174-495F-4858-8CF3-6392AD7841C7}" presName="tx2" presStyleLbl="revTx" presStyleIdx="7" presStyleCnt="14"/>
      <dgm:spPr/>
    </dgm:pt>
    <dgm:pt modelId="{7C28D35A-790A-4DFF-850E-9C0B4947B228}" type="pres">
      <dgm:prSet presAssocID="{08803174-495F-4858-8CF3-6392AD7841C7}" presName="vert2" presStyleCnt="0"/>
      <dgm:spPr/>
    </dgm:pt>
    <dgm:pt modelId="{219EDBFB-6223-4481-9761-F7E4FCEEFF40}" type="pres">
      <dgm:prSet presAssocID="{08803174-495F-4858-8CF3-6392AD7841C7}" presName="thinLine2b" presStyleLbl="callout" presStyleIdx="6" presStyleCnt="13"/>
      <dgm:spPr/>
    </dgm:pt>
    <dgm:pt modelId="{C82EF640-ACE9-4B78-878C-77BAD3642D8F}" type="pres">
      <dgm:prSet presAssocID="{08803174-495F-4858-8CF3-6392AD7841C7}" presName="vertSpace2b" presStyleCnt="0"/>
      <dgm:spPr/>
    </dgm:pt>
    <dgm:pt modelId="{4B034FC4-9C93-4AB5-8748-4CFCEB6C8674}" type="pres">
      <dgm:prSet presAssocID="{22CE7C6E-4D9A-46AE-9DAD-2AF903128ED7}" presName="horz2" presStyleCnt="0"/>
      <dgm:spPr/>
    </dgm:pt>
    <dgm:pt modelId="{A3D68B98-6592-42BA-A675-B47099DEF196}" type="pres">
      <dgm:prSet presAssocID="{22CE7C6E-4D9A-46AE-9DAD-2AF903128ED7}" presName="horzSpace2" presStyleCnt="0"/>
      <dgm:spPr/>
    </dgm:pt>
    <dgm:pt modelId="{41FBF1AB-B0EA-413F-A94D-1FCA04ADEF30}" type="pres">
      <dgm:prSet presAssocID="{22CE7C6E-4D9A-46AE-9DAD-2AF903128ED7}" presName="tx2" presStyleLbl="revTx" presStyleIdx="8" presStyleCnt="14"/>
      <dgm:spPr/>
      <dgm:t>
        <a:bodyPr/>
        <a:lstStyle/>
        <a:p>
          <a:endParaRPr lang="es-MX"/>
        </a:p>
      </dgm:t>
    </dgm:pt>
    <dgm:pt modelId="{F0D70E4B-224B-4104-94EC-57064DA2690B}" type="pres">
      <dgm:prSet presAssocID="{22CE7C6E-4D9A-46AE-9DAD-2AF903128ED7}" presName="vert2" presStyleCnt="0"/>
      <dgm:spPr/>
    </dgm:pt>
    <dgm:pt modelId="{533BE83B-9C47-4BF9-A7C9-E5A324ECE6B6}" type="pres">
      <dgm:prSet presAssocID="{22CE7C6E-4D9A-46AE-9DAD-2AF903128ED7}" presName="thinLine2b" presStyleLbl="callout" presStyleIdx="7" presStyleCnt="13"/>
      <dgm:spPr/>
    </dgm:pt>
    <dgm:pt modelId="{ABB5326A-6332-4A5C-9684-2DFFFDBE9EFC}" type="pres">
      <dgm:prSet presAssocID="{22CE7C6E-4D9A-46AE-9DAD-2AF903128ED7}" presName="vertSpace2b" presStyleCnt="0"/>
      <dgm:spPr/>
    </dgm:pt>
    <dgm:pt modelId="{17243496-178C-433C-837A-5D69A4853201}" type="pres">
      <dgm:prSet presAssocID="{A4AC6B6D-5EE2-4661-AFFA-5D12FAE8B007}" presName="horz2" presStyleCnt="0"/>
      <dgm:spPr/>
    </dgm:pt>
    <dgm:pt modelId="{7E01D40A-AB53-44E4-AF83-505BAC4F045D}" type="pres">
      <dgm:prSet presAssocID="{A4AC6B6D-5EE2-4661-AFFA-5D12FAE8B007}" presName="horzSpace2" presStyleCnt="0"/>
      <dgm:spPr/>
    </dgm:pt>
    <dgm:pt modelId="{6B4C6C4F-B28F-42DA-A93E-A902ACCE998C}" type="pres">
      <dgm:prSet presAssocID="{A4AC6B6D-5EE2-4661-AFFA-5D12FAE8B007}" presName="tx2" presStyleLbl="revTx" presStyleIdx="9" presStyleCnt="14"/>
      <dgm:spPr/>
    </dgm:pt>
    <dgm:pt modelId="{BB836A58-90A4-45D1-957E-BAF763701DC3}" type="pres">
      <dgm:prSet presAssocID="{A4AC6B6D-5EE2-4661-AFFA-5D12FAE8B007}" presName="vert2" presStyleCnt="0"/>
      <dgm:spPr/>
    </dgm:pt>
    <dgm:pt modelId="{C68ABEB5-9867-466D-A318-45BB8AC97444}" type="pres">
      <dgm:prSet presAssocID="{A4AC6B6D-5EE2-4661-AFFA-5D12FAE8B007}" presName="thinLine2b" presStyleLbl="callout" presStyleIdx="8" presStyleCnt="13"/>
      <dgm:spPr/>
    </dgm:pt>
    <dgm:pt modelId="{A5F37E3D-7A20-493E-9059-3A4F4D81990E}" type="pres">
      <dgm:prSet presAssocID="{A4AC6B6D-5EE2-4661-AFFA-5D12FAE8B007}" presName="vertSpace2b" presStyleCnt="0"/>
      <dgm:spPr/>
    </dgm:pt>
    <dgm:pt modelId="{ADA199C7-C3D0-47C4-8A35-D322CE783376}" type="pres">
      <dgm:prSet presAssocID="{C5284EA8-3162-4076-A10A-8D65D8E2C0DB}" presName="horz2" presStyleCnt="0"/>
      <dgm:spPr/>
    </dgm:pt>
    <dgm:pt modelId="{5E79CD6C-2626-453F-8308-C8012C50ED3B}" type="pres">
      <dgm:prSet presAssocID="{C5284EA8-3162-4076-A10A-8D65D8E2C0DB}" presName="horzSpace2" presStyleCnt="0"/>
      <dgm:spPr/>
    </dgm:pt>
    <dgm:pt modelId="{BAB4E442-E66C-4183-8767-84D577A24CFB}" type="pres">
      <dgm:prSet presAssocID="{C5284EA8-3162-4076-A10A-8D65D8E2C0DB}" presName="tx2" presStyleLbl="revTx" presStyleIdx="10" presStyleCnt="14"/>
      <dgm:spPr/>
      <dgm:t>
        <a:bodyPr/>
        <a:lstStyle/>
        <a:p>
          <a:endParaRPr lang="es-MX"/>
        </a:p>
      </dgm:t>
    </dgm:pt>
    <dgm:pt modelId="{D00785A4-EBDF-420E-864E-3502B78B850D}" type="pres">
      <dgm:prSet presAssocID="{C5284EA8-3162-4076-A10A-8D65D8E2C0DB}" presName="vert2" presStyleCnt="0"/>
      <dgm:spPr/>
    </dgm:pt>
    <dgm:pt modelId="{22E81C9C-6C44-49B2-B8D2-10C093BF9840}" type="pres">
      <dgm:prSet presAssocID="{C5284EA8-3162-4076-A10A-8D65D8E2C0DB}" presName="thinLine2b" presStyleLbl="callout" presStyleIdx="9" presStyleCnt="13"/>
      <dgm:spPr/>
    </dgm:pt>
    <dgm:pt modelId="{05979355-2BB9-4552-926F-E74CF2BAFB1B}" type="pres">
      <dgm:prSet presAssocID="{C5284EA8-3162-4076-A10A-8D65D8E2C0DB}" presName="vertSpace2b" presStyleCnt="0"/>
      <dgm:spPr/>
    </dgm:pt>
    <dgm:pt modelId="{CF13AB37-2553-4046-A229-6B98DE16BE36}" type="pres">
      <dgm:prSet presAssocID="{412FCC61-CE90-4467-808D-D50A520E9161}" presName="horz2" presStyleCnt="0"/>
      <dgm:spPr/>
    </dgm:pt>
    <dgm:pt modelId="{14571BE7-0D95-49CE-B9A0-9481CA77AD95}" type="pres">
      <dgm:prSet presAssocID="{412FCC61-CE90-4467-808D-D50A520E9161}" presName="horzSpace2" presStyleCnt="0"/>
      <dgm:spPr/>
    </dgm:pt>
    <dgm:pt modelId="{37C85A7B-5AF2-45DD-AE13-1DD578C505FC}" type="pres">
      <dgm:prSet presAssocID="{412FCC61-CE90-4467-808D-D50A520E9161}" presName="tx2" presStyleLbl="revTx" presStyleIdx="11" presStyleCnt="14"/>
      <dgm:spPr/>
      <dgm:t>
        <a:bodyPr/>
        <a:lstStyle/>
        <a:p>
          <a:endParaRPr lang="es-MX"/>
        </a:p>
      </dgm:t>
    </dgm:pt>
    <dgm:pt modelId="{DBF8C0C4-506C-466D-97E4-92D72E341AA5}" type="pres">
      <dgm:prSet presAssocID="{412FCC61-CE90-4467-808D-D50A520E9161}" presName="vert2" presStyleCnt="0"/>
      <dgm:spPr/>
    </dgm:pt>
    <dgm:pt modelId="{A7918676-7214-4178-BD04-8BA3C4431E6C}" type="pres">
      <dgm:prSet presAssocID="{412FCC61-CE90-4467-808D-D50A520E9161}" presName="thinLine2b" presStyleLbl="callout" presStyleIdx="10" presStyleCnt="13"/>
      <dgm:spPr/>
    </dgm:pt>
    <dgm:pt modelId="{DC0772CD-B86A-484A-9C8B-F631048B00C4}" type="pres">
      <dgm:prSet presAssocID="{412FCC61-CE90-4467-808D-D50A520E9161}" presName="vertSpace2b" presStyleCnt="0"/>
      <dgm:spPr/>
    </dgm:pt>
    <dgm:pt modelId="{64C4E8B9-50F2-4118-9585-B61CC8094DFC}" type="pres">
      <dgm:prSet presAssocID="{CB060E84-9403-4BAC-9331-5FBC0F5B4747}" presName="horz2" presStyleCnt="0"/>
      <dgm:spPr/>
    </dgm:pt>
    <dgm:pt modelId="{A11C0E4A-156C-4230-AB57-85DC81574297}" type="pres">
      <dgm:prSet presAssocID="{CB060E84-9403-4BAC-9331-5FBC0F5B4747}" presName="horzSpace2" presStyleCnt="0"/>
      <dgm:spPr/>
    </dgm:pt>
    <dgm:pt modelId="{B999D32F-7D5A-4D05-B680-C319C4CBDFFD}" type="pres">
      <dgm:prSet presAssocID="{CB060E84-9403-4BAC-9331-5FBC0F5B4747}" presName="tx2" presStyleLbl="revTx" presStyleIdx="12" presStyleCnt="14"/>
      <dgm:spPr/>
    </dgm:pt>
    <dgm:pt modelId="{C513E6C2-880C-4853-AF41-C51460D55B67}" type="pres">
      <dgm:prSet presAssocID="{CB060E84-9403-4BAC-9331-5FBC0F5B4747}" presName="vert2" presStyleCnt="0"/>
      <dgm:spPr/>
    </dgm:pt>
    <dgm:pt modelId="{45F66597-CA09-4C14-82F9-126EAF0E2DC5}" type="pres">
      <dgm:prSet presAssocID="{CB060E84-9403-4BAC-9331-5FBC0F5B4747}" presName="thinLine2b" presStyleLbl="callout" presStyleIdx="11" presStyleCnt="13"/>
      <dgm:spPr/>
    </dgm:pt>
    <dgm:pt modelId="{D48B35ED-E887-47E0-97CC-588DBC9C4417}" type="pres">
      <dgm:prSet presAssocID="{CB060E84-9403-4BAC-9331-5FBC0F5B4747}" presName="vertSpace2b" presStyleCnt="0"/>
      <dgm:spPr/>
    </dgm:pt>
    <dgm:pt modelId="{57D635D7-C329-44F2-BFFB-AF689F072B8E}" type="pres">
      <dgm:prSet presAssocID="{DDF9B2D6-CDD0-460E-B0BD-FFF6BCD3A846}" presName="horz2" presStyleCnt="0"/>
      <dgm:spPr/>
    </dgm:pt>
    <dgm:pt modelId="{98C2F69C-024F-4B57-A884-4790072209EB}" type="pres">
      <dgm:prSet presAssocID="{DDF9B2D6-CDD0-460E-B0BD-FFF6BCD3A846}" presName="horzSpace2" presStyleCnt="0"/>
      <dgm:spPr/>
    </dgm:pt>
    <dgm:pt modelId="{05F81162-D2EC-4637-A37D-3F0F331F009A}" type="pres">
      <dgm:prSet presAssocID="{DDF9B2D6-CDD0-460E-B0BD-FFF6BCD3A846}" presName="tx2" presStyleLbl="revTx" presStyleIdx="13" presStyleCnt="14"/>
      <dgm:spPr/>
      <dgm:t>
        <a:bodyPr/>
        <a:lstStyle/>
        <a:p>
          <a:endParaRPr lang="es-MX"/>
        </a:p>
      </dgm:t>
    </dgm:pt>
    <dgm:pt modelId="{C89BF4DA-5191-4110-AEF5-6C6614CBCEBC}" type="pres">
      <dgm:prSet presAssocID="{DDF9B2D6-CDD0-460E-B0BD-FFF6BCD3A846}" presName="vert2" presStyleCnt="0"/>
      <dgm:spPr/>
    </dgm:pt>
    <dgm:pt modelId="{0003DBF7-3B8D-4184-A86A-5E7278E0F942}" type="pres">
      <dgm:prSet presAssocID="{DDF9B2D6-CDD0-460E-B0BD-FFF6BCD3A846}" presName="thinLine2b" presStyleLbl="callout" presStyleIdx="12" presStyleCnt="13"/>
      <dgm:spPr/>
    </dgm:pt>
    <dgm:pt modelId="{590DB2F8-9A96-4192-8ACD-34AFD94A99CD}" type="pres">
      <dgm:prSet presAssocID="{DDF9B2D6-CDD0-460E-B0BD-FFF6BCD3A846}" presName="vertSpace2b" presStyleCnt="0"/>
      <dgm:spPr/>
    </dgm:pt>
  </dgm:ptLst>
  <dgm:cxnLst>
    <dgm:cxn modelId="{428ADBAA-8116-4268-9808-8C837873F314}" type="presOf" srcId="{DDF9B2D6-CDD0-460E-B0BD-FFF6BCD3A846}" destId="{05F81162-D2EC-4637-A37D-3F0F331F009A}" srcOrd="0" destOrd="0" presId="urn:microsoft.com/office/officeart/2008/layout/LinedList"/>
    <dgm:cxn modelId="{F493B0D0-C782-4227-97EA-29D3F017C425}" type="presOf" srcId="{A4AC6B6D-5EE2-4661-AFFA-5D12FAE8B007}" destId="{6B4C6C4F-B28F-42DA-A93E-A902ACCE998C}" srcOrd="0" destOrd="0" presId="urn:microsoft.com/office/officeart/2008/layout/LinedList"/>
    <dgm:cxn modelId="{3E15FFC3-FAE8-4245-A7B8-B3315AF6B6CA}" type="presOf" srcId="{89DF6F23-00E6-44A8-A74D-CFD0F6487D1E}" destId="{51E3AAF9-8B27-4D7A-857B-BD676CAE2387}" srcOrd="0" destOrd="0" presId="urn:microsoft.com/office/officeart/2008/layout/LinedList"/>
    <dgm:cxn modelId="{60D37095-0825-4580-AC7A-105C70FFF0BC}" type="presOf" srcId="{10C2A10C-3B69-4C48-93BF-6FC062808D8B}" destId="{9F93EE72-E614-419C-90EA-08F533F3D446}" srcOrd="0" destOrd="0" presId="urn:microsoft.com/office/officeart/2008/layout/LinedList"/>
    <dgm:cxn modelId="{EE0C05EB-93EA-4319-9B9D-154458A69730}" srcId="{B4C86904-F915-4CFE-BCC0-F0683FC4332D}" destId="{CB060E84-9403-4BAC-9331-5FBC0F5B4747}" srcOrd="11" destOrd="0" parTransId="{6674522E-09B2-4B7F-966A-3995D02C408D}" sibTransId="{E5BC4A67-20C3-4836-90BE-309DFEF97F6C}"/>
    <dgm:cxn modelId="{C42A2EA2-5690-4C54-8A59-DF678B3EA508}" srcId="{B4C86904-F915-4CFE-BCC0-F0683FC4332D}" destId="{08803174-495F-4858-8CF3-6392AD7841C7}" srcOrd="6" destOrd="0" parTransId="{65838026-FA8D-4C37-B5DC-E1C0B71A3CAF}" sibTransId="{E6089C9F-DD0B-47DE-AE69-02BED2FC4B5A}"/>
    <dgm:cxn modelId="{A866FC00-DED6-4CAA-8744-445705560D99}" srcId="{B4C86904-F915-4CFE-BCC0-F0683FC4332D}" destId="{89DF6F23-00E6-44A8-A74D-CFD0F6487D1E}" srcOrd="1" destOrd="0" parTransId="{F635285F-9178-44AD-98E5-11F091EDEE2B}" sibTransId="{F337AB22-4A5E-4055-83F5-E5688163E31D}"/>
    <dgm:cxn modelId="{5897F2F9-11F7-4A2A-B5E3-12224F7449F8}" srcId="{B4C86904-F915-4CFE-BCC0-F0683FC4332D}" destId="{A4AC6B6D-5EE2-4661-AFFA-5D12FAE8B007}" srcOrd="8" destOrd="0" parTransId="{1AF95EAE-AC7F-4A4B-A930-EC9D080B6468}" sibTransId="{545D218A-2A3E-4C2B-AD2C-204AC3BADFFD}"/>
    <dgm:cxn modelId="{78B57DA7-F88D-47BA-940F-BA8121A1755E}" type="presOf" srcId="{04AD6B39-5B90-42CF-A98C-29EF7B62A384}" destId="{61BFBA9A-233C-4BBA-BE0F-ED656B9301E1}" srcOrd="0" destOrd="0" presId="urn:microsoft.com/office/officeart/2008/layout/LinedList"/>
    <dgm:cxn modelId="{28E5150C-9957-436E-B45A-F3F02761EB77}" type="presOf" srcId="{288BDBB9-3A8A-440B-BE4F-751298FA45D5}" destId="{7F0AC372-E337-4641-A033-24D3D13D518C}" srcOrd="0" destOrd="0" presId="urn:microsoft.com/office/officeart/2008/layout/LinedList"/>
    <dgm:cxn modelId="{723AB22A-46A4-4A19-9827-CEA8C91A4B8F}" srcId="{B4C86904-F915-4CFE-BCC0-F0683FC4332D}" destId="{9902273E-97AA-4192-AFBD-87A3EA0B0AD7}" srcOrd="4" destOrd="0" parTransId="{C5F3FB05-E094-45EC-8263-C1E48764372A}" sibTransId="{9C1D1914-BEF0-439A-8212-47A0E232F573}"/>
    <dgm:cxn modelId="{AF9FFE2D-B712-491C-BC16-75593412ACEA}" type="presOf" srcId="{412FCC61-CE90-4467-808D-D50A520E9161}" destId="{37C85A7B-5AF2-45DD-AE13-1DD578C505FC}" srcOrd="0" destOrd="0" presId="urn:microsoft.com/office/officeart/2008/layout/LinedList"/>
    <dgm:cxn modelId="{328798D2-C867-486D-8CEF-41B9B8D1F85D}" type="presOf" srcId="{08803174-495F-4858-8CF3-6392AD7841C7}" destId="{B29265F7-2023-4380-AF9E-FF95DD8189E6}" srcOrd="0" destOrd="0" presId="urn:microsoft.com/office/officeart/2008/layout/LinedList"/>
    <dgm:cxn modelId="{40A7ACF6-1E51-4363-A3B7-44CA85CF1B29}" type="presOf" srcId="{B4C86904-F915-4CFE-BCC0-F0683FC4332D}" destId="{74181BB8-DB34-45C7-9920-599579EB0885}" srcOrd="0" destOrd="0" presId="urn:microsoft.com/office/officeart/2008/layout/LinedList"/>
    <dgm:cxn modelId="{E9DEB4CC-55F9-4265-8DEC-DD7427F354AE}" type="presOf" srcId="{CB060E84-9403-4BAC-9331-5FBC0F5B4747}" destId="{B999D32F-7D5A-4D05-B680-C319C4CBDFFD}" srcOrd="0" destOrd="0" presId="urn:microsoft.com/office/officeart/2008/layout/LinedList"/>
    <dgm:cxn modelId="{17674B06-8BE8-40AE-ADF5-E1E9D77E7B57}" srcId="{B4C86904-F915-4CFE-BCC0-F0683FC4332D}" destId="{04AD6B39-5B90-42CF-A98C-29EF7B62A384}" srcOrd="2" destOrd="0" parTransId="{C3B569E1-038B-45F9-B2E7-F41E64093B1C}" sibTransId="{13B9C19D-859A-443E-8F3F-DEFA4B40199C}"/>
    <dgm:cxn modelId="{7BE6C96C-6BC9-4AE3-8C5D-CA5278559C17}" type="presOf" srcId="{22CE7C6E-4D9A-46AE-9DAD-2AF903128ED7}" destId="{41FBF1AB-B0EA-413F-A94D-1FCA04ADEF30}" srcOrd="0" destOrd="0" presId="urn:microsoft.com/office/officeart/2008/layout/LinedList"/>
    <dgm:cxn modelId="{FAB3C4BC-DC47-4D04-9450-234BF667408E}" type="presOf" srcId="{B978B256-B4E8-49BB-AD8E-F94905BE081A}" destId="{3B021018-23D7-46CF-842D-2DCF330A96AB}" srcOrd="0" destOrd="0" presId="urn:microsoft.com/office/officeart/2008/layout/LinedList"/>
    <dgm:cxn modelId="{9919BA19-0A70-46A8-9030-F8B4E5342924}" srcId="{B4C86904-F915-4CFE-BCC0-F0683FC4332D}" destId="{B978B256-B4E8-49BB-AD8E-F94905BE081A}" srcOrd="3" destOrd="0" parTransId="{2B7C8C12-72BE-48C2-88F7-6DC996DCCFFE}" sibTransId="{B7E70D55-A8A8-42BD-9B82-53D5EDDC2337}"/>
    <dgm:cxn modelId="{0128291E-812E-4D83-BEAA-AF824FE250C9}" srcId="{B4C86904-F915-4CFE-BCC0-F0683FC4332D}" destId="{288BDBB9-3A8A-440B-BE4F-751298FA45D5}" srcOrd="0" destOrd="0" parTransId="{E61A7D80-2720-43AE-A8C4-6BA26E54FFB0}" sibTransId="{074A272A-0198-4DDC-9F38-F1C8255A49EC}"/>
    <dgm:cxn modelId="{DE59BBFF-9788-48D4-9C01-C2DA198333B3}" type="presOf" srcId="{009C1604-6D33-4B7C-B085-17691A9682A7}" destId="{D5BD526B-912D-4B6C-9C19-0EE9932FB17E}" srcOrd="0" destOrd="0" presId="urn:microsoft.com/office/officeart/2008/layout/LinedList"/>
    <dgm:cxn modelId="{1C481227-3CA8-4DF3-B43B-D7DC6AB4BCB4}" srcId="{B4C86904-F915-4CFE-BCC0-F0683FC4332D}" destId="{DDF9B2D6-CDD0-460E-B0BD-FFF6BCD3A846}" srcOrd="12" destOrd="0" parTransId="{47862A7F-6F51-4CA9-9D9A-0843C97D093A}" sibTransId="{963E9979-EB77-492B-B7E1-3E617B7F0287}"/>
    <dgm:cxn modelId="{549F724D-07BB-4C86-B23C-85F2AC63F335}" srcId="{B4C86904-F915-4CFE-BCC0-F0683FC4332D}" destId="{C5284EA8-3162-4076-A10A-8D65D8E2C0DB}" srcOrd="9" destOrd="0" parTransId="{18043CF7-84C3-494A-B3D2-91C89AA9200D}" sibTransId="{371BA575-BFAB-45E2-8740-66F00D341887}"/>
    <dgm:cxn modelId="{E1559216-6091-4CB7-B2B9-14CEE7221CA3}" type="presOf" srcId="{9902273E-97AA-4192-AFBD-87A3EA0B0AD7}" destId="{1B3C19AD-D412-4969-A99E-7A1D997591EC}" srcOrd="0" destOrd="0" presId="urn:microsoft.com/office/officeart/2008/layout/LinedList"/>
    <dgm:cxn modelId="{77010912-AEC3-48FF-BD4C-9DF6337F2FF2}" srcId="{009C1604-6D33-4B7C-B085-17691A9682A7}" destId="{B4C86904-F915-4CFE-BCC0-F0683FC4332D}" srcOrd="0" destOrd="0" parTransId="{4BCE18ED-F392-4059-9B0F-FDAAD56826E5}" sibTransId="{407C333A-C8C0-4F66-B6B7-24B350E19C2F}"/>
    <dgm:cxn modelId="{57321303-B084-43D6-9A5F-A144C1B7FACD}" srcId="{B4C86904-F915-4CFE-BCC0-F0683FC4332D}" destId="{10C2A10C-3B69-4C48-93BF-6FC062808D8B}" srcOrd="5" destOrd="0" parTransId="{EC46D158-669A-41F3-AA6C-2F1331336856}" sibTransId="{4F822998-CF88-4163-A791-9F53E4195665}"/>
    <dgm:cxn modelId="{70BD051F-BB6A-422A-A957-4096022894B0}" srcId="{B4C86904-F915-4CFE-BCC0-F0683FC4332D}" destId="{22CE7C6E-4D9A-46AE-9DAD-2AF903128ED7}" srcOrd="7" destOrd="0" parTransId="{8E9AD6F4-3772-4BE1-997F-E1CFB24634F1}" sibTransId="{C06446D0-7821-46C4-8F85-2686D5F4AEAF}"/>
    <dgm:cxn modelId="{350D64E7-CF7D-4361-94D8-1591D674CF2C}" type="presOf" srcId="{C5284EA8-3162-4076-A10A-8D65D8E2C0DB}" destId="{BAB4E442-E66C-4183-8767-84D577A24CFB}" srcOrd="0" destOrd="0" presId="urn:microsoft.com/office/officeart/2008/layout/LinedList"/>
    <dgm:cxn modelId="{B9185E99-4984-4469-A1DD-BA7B683F260F}" srcId="{B4C86904-F915-4CFE-BCC0-F0683FC4332D}" destId="{412FCC61-CE90-4467-808D-D50A520E9161}" srcOrd="10" destOrd="0" parTransId="{9B317408-C0C3-4CC9-904A-FEE14E142EBB}" sibTransId="{616651F3-42C9-4052-94C5-14C250AFE536}"/>
    <dgm:cxn modelId="{CF900D45-3C38-47E3-A045-25C6A5F808DF}" type="presParOf" srcId="{D5BD526B-912D-4B6C-9C19-0EE9932FB17E}" destId="{7FD359B0-CF45-40AD-9D68-D3461E78766F}" srcOrd="0" destOrd="0" presId="urn:microsoft.com/office/officeart/2008/layout/LinedList"/>
    <dgm:cxn modelId="{2E0BA226-BBDC-400D-ABA3-DDF025BEF5B0}" type="presParOf" srcId="{D5BD526B-912D-4B6C-9C19-0EE9932FB17E}" destId="{727EA1FE-5ACA-43F1-A0A8-E0349EA6BB6F}" srcOrd="1" destOrd="0" presId="urn:microsoft.com/office/officeart/2008/layout/LinedList"/>
    <dgm:cxn modelId="{F6A850B8-F60C-46E4-9ED4-58F25058A2A3}" type="presParOf" srcId="{727EA1FE-5ACA-43F1-A0A8-E0349EA6BB6F}" destId="{74181BB8-DB34-45C7-9920-599579EB0885}" srcOrd="0" destOrd="0" presId="urn:microsoft.com/office/officeart/2008/layout/LinedList"/>
    <dgm:cxn modelId="{EF9567AA-FA32-4B0F-94C7-DFD4528F506F}" type="presParOf" srcId="{727EA1FE-5ACA-43F1-A0A8-E0349EA6BB6F}" destId="{7C4FE8C9-06F9-422C-839C-6E8352B10CD2}" srcOrd="1" destOrd="0" presId="urn:microsoft.com/office/officeart/2008/layout/LinedList"/>
    <dgm:cxn modelId="{89856026-390D-44C3-B2C5-FB64DE7FC495}" type="presParOf" srcId="{7C4FE8C9-06F9-422C-839C-6E8352B10CD2}" destId="{0357BEA4-80F5-4A94-9FBC-030E4E909D75}" srcOrd="0" destOrd="0" presId="urn:microsoft.com/office/officeart/2008/layout/LinedList"/>
    <dgm:cxn modelId="{35A2FD23-D7D9-445F-98F7-2B93F9E9080C}" type="presParOf" srcId="{7C4FE8C9-06F9-422C-839C-6E8352B10CD2}" destId="{0FDDD21D-1291-4B77-B0EC-5CBC3A5CD6E7}" srcOrd="1" destOrd="0" presId="urn:microsoft.com/office/officeart/2008/layout/LinedList"/>
    <dgm:cxn modelId="{82EC2D3C-0EFE-4225-A9CA-AE1F0ABACD66}" type="presParOf" srcId="{0FDDD21D-1291-4B77-B0EC-5CBC3A5CD6E7}" destId="{DD647180-6EFB-420F-9F36-48D7571B4DA2}" srcOrd="0" destOrd="0" presId="urn:microsoft.com/office/officeart/2008/layout/LinedList"/>
    <dgm:cxn modelId="{31D8B202-8D95-44C8-A903-044068EC3576}" type="presParOf" srcId="{0FDDD21D-1291-4B77-B0EC-5CBC3A5CD6E7}" destId="{7F0AC372-E337-4641-A033-24D3D13D518C}" srcOrd="1" destOrd="0" presId="urn:microsoft.com/office/officeart/2008/layout/LinedList"/>
    <dgm:cxn modelId="{20AFA890-26C1-4637-82A9-075D17F87EB7}" type="presParOf" srcId="{0FDDD21D-1291-4B77-B0EC-5CBC3A5CD6E7}" destId="{87F0F87D-C4E7-4FF7-ABEE-94DFC28D2BA0}" srcOrd="2" destOrd="0" presId="urn:microsoft.com/office/officeart/2008/layout/LinedList"/>
    <dgm:cxn modelId="{8F98BA07-903C-484B-8135-0175AE57EC7B}" type="presParOf" srcId="{7C4FE8C9-06F9-422C-839C-6E8352B10CD2}" destId="{43481C91-4580-4A5E-8BBA-F00F666D4FED}" srcOrd="2" destOrd="0" presId="urn:microsoft.com/office/officeart/2008/layout/LinedList"/>
    <dgm:cxn modelId="{9F6B545E-2889-44B1-A2FA-4AA16993DA9D}" type="presParOf" srcId="{7C4FE8C9-06F9-422C-839C-6E8352B10CD2}" destId="{88C57367-6F20-4AEB-9751-7DD9502F610B}" srcOrd="3" destOrd="0" presId="urn:microsoft.com/office/officeart/2008/layout/LinedList"/>
    <dgm:cxn modelId="{B0FFA841-B93C-44AC-BB83-FE9783AB35DF}" type="presParOf" srcId="{7C4FE8C9-06F9-422C-839C-6E8352B10CD2}" destId="{67553A08-2AC6-43E2-99B0-1FEB9F412CE1}" srcOrd="4" destOrd="0" presId="urn:microsoft.com/office/officeart/2008/layout/LinedList"/>
    <dgm:cxn modelId="{BF81EE55-AE48-4EE6-9963-B841BB5BC5E1}" type="presParOf" srcId="{67553A08-2AC6-43E2-99B0-1FEB9F412CE1}" destId="{283B6632-09F4-4897-8588-2E492E05E3AA}" srcOrd="0" destOrd="0" presId="urn:microsoft.com/office/officeart/2008/layout/LinedList"/>
    <dgm:cxn modelId="{82DB9E12-5DEC-4B55-B80B-C617C3460275}" type="presParOf" srcId="{67553A08-2AC6-43E2-99B0-1FEB9F412CE1}" destId="{51E3AAF9-8B27-4D7A-857B-BD676CAE2387}" srcOrd="1" destOrd="0" presId="urn:microsoft.com/office/officeart/2008/layout/LinedList"/>
    <dgm:cxn modelId="{E9E2B68E-A140-4DD3-8E4F-6358B099AD5F}" type="presParOf" srcId="{67553A08-2AC6-43E2-99B0-1FEB9F412CE1}" destId="{36834178-F0C1-4EFA-BD44-C458BCC245B7}" srcOrd="2" destOrd="0" presId="urn:microsoft.com/office/officeart/2008/layout/LinedList"/>
    <dgm:cxn modelId="{414C297C-A352-40DA-BC5D-EA30C78EF8D2}" type="presParOf" srcId="{7C4FE8C9-06F9-422C-839C-6E8352B10CD2}" destId="{F670D236-27DE-498A-8D93-83B6201A7CAB}" srcOrd="5" destOrd="0" presId="urn:microsoft.com/office/officeart/2008/layout/LinedList"/>
    <dgm:cxn modelId="{9E1FC633-59F2-4B89-99EE-3B155DAEE119}" type="presParOf" srcId="{7C4FE8C9-06F9-422C-839C-6E8352B10CD2}" destId="{25B2E4EF-A12B-434E-B96B-C18C6311219F}" srcOrd="6" destOrd="0" presId="urn:microsoft.com/office/officeart/2008/layout/LinedList"/>
    <dgm:cxn modelId="{4B056AA3-83AD-45FA-9FF2-4A0F2CD0458C}" type="presParOf" srcId="{7C4FE8C9-06F9-422C-839C-6E8352B10CD2}" destId="{49D502EF-6806-433A-8DC2-B8704E2C522E}" srcOrd="7" destOrd="0" presId="urn:microsoft.com/office/officeart/2008/layout/LinedList"/>
    <dgm:cxn modelId="{76E9DD12-703D-43A9-8F46-901B80AC92B3}" type="presParOf" srcId="{49D502EF-6806-433A-8DC2-B8704E2C522E}" destId="{B8FB8EA1-50E5-4F8D-8A1A-1EC6776C7ABE}" srcOrd="0" destOrd="0" presId="urn:microsoft.com/office/officeart/2008/layout/LinedList"/>
    <dgm:cxn modelId="{430BCCC4-1E04-4586-8AB8-89532BB4083E}" type="presParOf" srcId="{49D502EF-6806-433A-8DC2-B8704E2C522E}" destId="{61BFBA9A-233C-4BBA-BE0F-ED656B9301E1}" srcOrd="1" destOrd="0" presId="urn:microsoft.com/office/officeart/2008/layout/LinedList"/>
    <dgm:cxn modelId="{7F243C5D-B8A9-45CD-A323-52C7B4D25DD0}" type="presParOf" srcId="{49D502EF-6806-433A-8DC2-B8704E2C522E}" destId="{5222DB29-2EFA-43E1-9330-52BBBF1C7C68}" srcOrd="2" destOrd="0" presId="urn:microsoft.com/office/officeart/2008/layout/LinedList"/>
    <dgm:cxn modelId="{75EDDF1B-0DC1-48CC-BAB0-0951CBC3D408}" type="presParOf" srcId="{7C4FE8C9-06F9-422C-839C-6E8352B10CD2}" destId="{2AFA857F-477E-4D3C-9016-E2187FDC736B}" srcOrd="8" destOrd="0" presId="urn:microsoft.com/office/officeart/2008/layout/LinedList"/>
    <dgm:cxn modelId="{9114321B-34A5-4684-8B0E-ED2FCBA28C90}" type="presParOf" srcId="{7C4FE8C9-06F9-422C-839C-6E8352B10CD2}" destId="{0BE7073A-E94D-4522-9457-C0BEB6368380}" srcOrd="9" destOrd="0" presId="urn:microsoft.com/office/officeart/2008/layout/LinedList"/>
    <dgm:cxn modelId="{2031304F-F34B-4718-8BD7-6B2F667B31A8}" type="presParOf" srcId="{7C4FE8C9-06F9-422C-839C-6E8352B10CD2}" destId="{1BC118A6-4D24-42DF-AF90-BA7093D5BBEE}" srcOrd="10" destOrd="0" presId="urn:microsoft.com/office/officeart/2008/layout/LinedList"/>
    <dgm:cxn modelId="{9558514E-9A73-4EBA-9512-C2FDCDC46868}" type="presParOf" srcId="{1BC118A6-4D24-42DF-AF90-BA7093D5BBEE}" destId="{CE94D50D-295A-4ACD-9EDB-A45B8511147F}" srcOrd="0" destOrd="0" presId="urn:microsoft.com/office/officeart/2008/layout/LinedList"/>
    <dgm:cxn modelId="{A62D4F58-41E2-47B8-A5C2-E50077F14DEC}" type="presParOf" srcId="{1BC118A6-4D24-42DF-AF90-BA7093D5BBEE}" destId="{3B021018-23D7-46CF-842D-2DCF330A96AB}" srcOrd="1" destOrd="0" presId="urn:microsoft.com/office/officeart/2008/layout/LinedList"/>
    <dgm:cxn modelId="{AF4B059D-E2F5-4237-B1B3-1554E7CACD2C}" type="presParOf" srcId="{1BC118A6-4D24-42DF-AF90-BA7093D5BBEE}" destId="{E2397AC5-9FF8-435C-9308-B45C25E2F274}" srcOrd="2" destOrd="0" presId="urn:microsoft.com/office/officeart/2008/layout/LinedList"/>
    <dgm:cxn modelId="{1C149663-ECF2-4265-B6D2-697CA924660D}" type="presParOf" srcId="{7C4FE8C9-06F9-422C-839C-6E8352B10CD2}" destId="{E98A69B0-0E3E-42BF-A102-D5740FB08229}" srcOrd="11" destOrd="0" presId="urn:microsoft.com/office/officeart/2008/layout/LinedList"/>
    <dgm:cxn modelId="{A892BEB3-A878-4414-B83D-69DB66DF6D60}" type="presParOf" srcId="{7C4FE8C9-06F9-422C-839C-6E8352B10CD2}" destId="{B3308F8E-6FA5-4B99-B20A-0760EF953F82}" srcOrd="12" destOrd="0" presId="urn:microsoft.com/office/officeart/2008/layout/LinedList"/>
    <dgm:cxn modelId="{F1479411-9712-4BF5-A1D6-E946DB9ED01F}" type="presParOf" srcId="{7C4FE8C9-06F9-422C-839C-6E8352B10CD2}" destId="{80B3A9B1-0078-41C9-8A55-9D4EF7D6F078}" srcOrd="13" destOrd="0" presId="urn:microsoft.com/office/officeart/2008/layout/LinedList"/>
    <dgm:cxn modelId="{5302022B-E166-43D7-8AEB-C196FD57E8B6}" type="presParOf" srcId="{80B3A9B1-0078-41C9-8A55-9D4EF7D6F078}" destId="{C55B67F5-BF43-4E92-9984-B0D51CF2FE29}" srcOrd="0" destOrd="0" presId="urn:microsoft.com/office/officeart/2008/layout/LinedList"/>
    <dgm:cxn modelId="{9C21C11A-9B2F-4288-B49B-5A4F43C36136}" type="presParOf" srcId="{80B3A9B1-0078-41C9-8A55-9D4EF7D6F078}" destId="{1B3C19AD-D412-4969-A99E-7A1D997591EC}" srcOrd="1" destOrd="0" presId="urn:microsoft.com/office/officeart/2008/layout/LinedList"/>
    <dgm:cxn modelId="{B90EB2C2-D67C-4256-AE28-292CDF6FFA8F}" type="presParOf" srcId="{80B3A9B1-0078-41C9-8A55-9D4EF7D6F078}" destId="{A5F926FD-65A3-43CC-BF38-15AC3D7B29A3}" srcOrd="2" destOrd="0" presId="urn:microsoft.com/office/officeart/2008/layout/LinedList"/>
    <dgm:cxn modelId="{A579A23E-F119-4B8E-9B51-4970A0210E2A}" type="presParOf" srcId="{7C4FE8C9-06F9-422C-839C-6E8352B10CD2}" destId="{B5F0C2B9-9DA5-4687-866A-F38C8818DD7D}" srcOrd="14" destOrd="0" presId="urn:microsoft.com/office/officeart/2008/layout/LinedList"/>
    <dgm:cxn modelId="{B12A78FD-4EBD-4AF5-BFBC-485C6B3E0346}" type="presParOf" srcId="{7C4FE8C9-06F9-422C-839C-6E8352B10CD2}" destId="{323228E7-7E0C-49F5-A339-74DC8A7B99D2}" srcOrd="15" destOrd="0" presId="urn:microsoft.com/office/officeart/2008/layout/LinedList"/>
    <dgm:cxn modelId="{882F1A7A-4F67-4FE5-BD4B-ECE63AECD33E}" type="presParOf" srcId="{7C4FE8C9-06F9-422C-839C-6E8352B10CD2}" destId="{ACFB9FC7-1E0C-48D9-A04A-A85013135A81}" srcOrd="16" destOrd="0" presId="urn:microsoft.com/office/officeart/2008/layout/LinedList"/>
    <dgm:cxn modelId="{4E9964A7-8322-4A32-B70D-458037AF2107}" type="presParOf" srcId="{ACFB9FC7-1E0C-48D9-A04A-A85013135A81}" destId="{6BF41AB4-A240-4E76-B45B-C205BFE9EF60}" srcOrd="0" destOrd="0" presId="urn:microsoft.com/office/officeart/2008/layout/LinedList"/>
    <dgm:cxn modelId="{0C1EDB66-F8EE-4DAE-8882-61995B0FACC0}" type="presParOf" srcId="{ACFB9FC7-1E0C-48D9-A04A-A85013135A81}" destId="{9F93EE72-E614-419C-90EA-08F533F3D446}" srcOrd="1" destOrd="0" presId="urn:microsoft.com/office/officeart/2008/layout/LinedList"/>
    <dgm:cxn modelId="{CD2CF8DA-0E6B-40B7-8DB7-9F02D1B59CC0}" type="presParOf" srcId="{ACFB9FC7-1E0C-48D9-A04A-A85013135A81}" destId="{948E5733-18D1-4A1F-BC11-A68482A5AD34}" srcOrd="2" destOrd="0" presId="urn:microsoft.com/office/officeart/2008/layout/LinedList"/>
    <dgm:cxn modelId="{28F32E4F-30CD-4457-BA6C-494686BADF6E}" type="presParOf" srcId="{7C4FE8C9-06F9-422C-839C-6E8352B10CD2}" destId="{3FC7074B-A3D0-4581-95F7-D92D4675C02B}" srcOrd="17" destOrd="0" presId="urn:microsoft.com/office/officeart/2008/layout/LinedList"/>
    <dgm:cxn modelId="{3B392B7A-6475-401C-A378-26825F42FE59}" type="presParOf" srcId="{7C4FE8C9-06F9-422C-839C-6E8352B10CD2}" destId="{865E6D69-FB58-420F-9EF1-44DF91B9F0FE}" srcOrd="18" destOrd="0" presId="urn:microsoft.com/office/officeart/2008/layout/LinedList"/>
    <dgm:cxn modelId="{376478C3-2DDC-4F98-9004-6A3D26741C9E}" type="presParOf" srcId="{7C4FE8C9-06F9-422C-839C-6E8352B10CD2}" destId="{702EE5C5-58A8-411C-8F19-9213458531A9}" srcOrd="19" destOrd="0" presId="urn:microsoft.com/office/officeart/2008/layout/LinedList"/>
    <dgm:cxn modelId="{D78AF1B1-43DB-43E9-AD36-63AE1740312B}" type="presParOf" srcId="{702EE5C5-58A8-411C-8F19-9213458531A9}" destId="{FA194A24-A6D5-48E5-A013-A0564FAB80CF}" srcOrd="0" destOrd="0" presId="urn:microsoft.com/office/officeart/2008/layout/LinedList"/>
    <dgm:cxn modelId="{40B69B09-5DE1-44FD-B2B4-A4CDD6A145F2}" type="presParOf" srcId="{702EE5C5-58A8-411C-8F19-9213458531A9}" destId="{B29265F7-2023-4380-AF9E-FF95DD8189E6}" srcOrd="1" destOrd="0" presId="urn:microsoft.com/office/officeart/2008/layout/LinedList"/>
    <dgm:cxn modelId="{1BDB8E5F-2288-4A8C-B1FE-F9BF1A202798}" type="presParOf" srcId="{702EE5C5-58A8-411C-8F19-9213458531A9}" destId="{7C28D35A-790A-4DFF-850E-9C0B4947B228}" srcOrd="2" destOrd="0" presId="urn:microsoft.com/office/officeart/2008/layout/LinedList"/>
    <dgm:cxn modelId="{6B92C3C3-94EE-4D65-9BE4-A3FAE00C6C35}" type="presParOf" srcId="{7C4FE8C9-06F9-422C-839C-6E8352B10CD2}" destId="{219EDBFB-6223-4481-9761-F7E4FCEEFF40}" srcOrd="20" destOrd="0" presId="urn:microsoft.com/office/officeart/2008/layout/LinedList"/>
    <dgm:cxn modelId="{0C0AF36B-469B-4933-ACFF-2CFF53C4D033}" type="presParOf" srcId="{7C4FE8C9-06F9-422C-839C-6E8352B10CD2}" destId="{C82EF640-ACE9-4B78-878C-77BAD3642D8F}" srcOrd="21" destOrd="0" presId="urn:microsoft.com/office/officeart/2008/layout/LinedList"/>
    <dgm:cxn modelId="{5534CC07-5F8A-42CA-9082-438A064BD400}" type="presParOf" srcId="{7C4FE8C9-06F9-422C-839C-6E8352B10CD2}" destId="{4B034FC4-9C93-4AB5-8748-4CFCEB6C8674}" srcOrd="22" destOrd="0" presId="urn:microsoft.com/office/officeart/2008/layout/LinedList"/>
    <dgm:cxn modelId="{BEB93E93-385F-4C56-AB79-14AF80D9F751}" type="presParOf" srcId="{4B034FC4-9C93-4AB5-8748-4CFCEB6C8674}" destId="{A3D68B98-6592-42BA-A675-B47099DEF196}" srcOrd="0" destOrd="0" presId="urn:microsoft.com/office/officeart/2008/layout/LinedList"/>
    <dgm:cxn modelId="{D4ED6A9D-B044-4C07-8CF7-517BB19F55A4}" type="presParOf" srcId="{4B034FC4-9C93-4AB5-8748-4CFCEB6C8674}" destId="{41FBF1AB-B0EA-413F-A94D-1FCA04ADEF30}" srcOrd="1" destOrd="0" presId="urn:microsoft.com/office/officeart/2008/layout/LinedList"/>
    <dgm:cxn modelId="{7D4EFD47-87D6-4C2A-AA90-E3E52328521B}" type="presParOf" srcId="{4B034FC4-9C93-4AB5-8748-4CFCEB6C8674}" destId="{F0D70E4B-224B-4104-94EC-57064DA2690B}" srcOrd="2" destOrd="0" presId="urn:microsoft.com/office/officeart/2008/layout/LinedList"/>
    <dgm:cxn modelId="{4F2B4938-64F6-418D-8F0F-6A49724869AA}" type="presParOf" srcId="{7C4FE8C9-06F9-422C-839C-6E8352B10CD2}" destId="{533BE83B-9C47-4BF9-A7C9-E5A324ECE6B6}" srcOrd="23" destOrd="0" presId="urn:microsoft.com/office/officeart/2008/layout/LinedList"/>
    <dgm:cxn modelId="{805D30E1-3DC8-4836-B931-01A3F59275A4}" type="presParOf" srcId="{7C4FE8C9-06F9-422C-839C-6E8352B10CD2}" destId="{ABB5326A-6332-4A5C-9684-2DFFFDBE9EFC}" srcOrd="24" destOrd="0" presId="urn:microsoft.com/office/officeart/2008/layout/LinedList"/>
    <dgm:cxn modelId="{347DC274-4EA2-467C-A73F-C529D3B87F22}" type="presParOf" srcId="{7C4FE8C9-06F9-422C-839C-6E8352B10CD2}" destId="{17243496-178C-433C-837A-5D69A4853201}" srcOrd="25" destOrd="0" presId="urn:microsoft.com/office/officeart/2008/layout/LinedList"/>
    <dgm:cxn modelId="{3CDD8E61-271B-4B1C-B592-7F57178A5D3A}" type="presParOf" srcId="{17243496-178C-433C-837A-5D69A4853201}" destId="{7E01D40A-AB53-44E4-AF83-505BAC4F045D}" srcOrd="0" destOrd="0" presId="urn:microsoft.com/office/officeart/2008/layout/LinedList"/>
    <dgm:cxn modelId="{60FA8C91-4121-4526-9FA9-0F1B79DE3485}" type="presParOf" srcId="{17243496-178C-433C-837A-5D69A4853201}" destId="{6B4C6C4F-B28F-42DA-A93E-A902ACCE998C}" srcOrd="1" destOrd="0" presId="urn:microsoft.com/office/officeart/2008/layout/LinedList"/>
    <dgm:cxn modelId="{8805D84B-3E61-4BCB-97C6-B7B4B588B32B}" type="presParOf" srcId="{17243496-178C-433C-837A-5D69A4853201}" destId="{BB836A58-90A4-45D1-957E-BAF763701DC3}" srcOrd="2" destOrd="0" presId="urn:microsoft.com/office/officeart/2008/layout/LinedList"/>
    <dgm:cxn modelId="{691EE0E4-4E3C-4100-B0DC-55FDA41A8DD4}" type="presParOf" srcId="{7C4FE8C9-06F9-422C-839C-6E8352B10CD2}" destId="{C68ABEB5-9867-466D-A318-45BB8AC97444}" srcOrd="26" destOrd="0" presId="urn:microsoft.com/office/officeart/2008/layout/LinedList"/>
    <dgm:cxn modelId="{A502C1C1-9A0E-4654-BE36-5B0875C18EDF}" type="presParOf" srcId="{7C4FE8C9-06F9-422C-839C-6E8352B10CD2}" destId="{A5F37E3D-7A20-493E-9059-3A4F4D81990E}" srcOrd="27" destOrd="0" presId="urn:microsoft.com/office/officeart/2008/layout/LinedList"/>
    <dgm:cxn modelId="{AA9E0838-B3C1-4D5B-9606-4CE2C53A7A32}" type="presParOf" srcId="{7C4FE8C9-06F9-422C-839C-6E8352B10CD2}" destId="{ADA199C7-C3D0-47C4-8A35-D322CE783376}" srcOrd="28" destOrd="0" presId="urn:microsoft.com/office/officeart/2008/layout/LinedList"/>
    <dgm:cxn modelId="{A54B16DA-0AF5-4567-987E-BD870B321DC3}" type="presParOf" srcId="{ADA199C7-C3D0-47C4-8A35-D322CE783376}" destId="{5E79CD6C-2626-453F-8308-C8012C50ED3B}" srcOrd="0" destOrd="0" presId="urn:microsoft.com/office/officeart/2008/layout/LinedList"/>
    <dgm:cxn modelId="{806E8FA1-64B0-4159-B020-55BB3F641F45}" type="presParOf" srcId="{ADA199C7-C3D0-47C4-8A35-D322CE783376}" destId="{BAB4E442-E66C-4183-8767-84D577A24CFB}" srcOrd="1" destOrd="0" presId="urn:microsoft.com/office/officeart/2008/layout/LinedList"/>
    <dgm:cxn modelId="{912C9B4E-FE70-4302-977A-EC1925AD8B24}" type="presParOf" srcId="{ADA199C7-C3D0-47C4-8A35-D322CE783376}" destId="{D00785A4-EBDF-420E-864E-3502B78B850D}" srcOrd="2" destOrd="0" presId="urn:microsoft.com/office/officeart/2008/layout/LinedList"/>
    <dgm:cxn modelId="{9C6D7672-A6AD-445F-A381-BAD1E42EC9DB}" type="presParOf" srcId="{7C4FE8C9-06F9-422C-839C-6E8352B10CD2}" destId="{22E81C9C-6C44-49B2-B8D2-10C093BF9840}" srcOrd="29" destOrd="0" presId="urn:microsoft.com/office/officeart/2008/layout/LinedList"/>
    <dgm:cxn modelId="{9EED594D-CCF6-4DBD-A4C3-95CDB14214CF}" type="presParOf" srcId="{7C4FE8C9-06F9-422C-839C-6E8352B10CD2}" destId="{05979355-2BB9-4552-926F-E74CF2BAFB1B}" srcOrd="30" destOrd="0" presId="urn:microsoft.com/office/officeart/2008/layout/LinedList"/>
    <dgm:cxn modelId="{F315F2AB-1A40-4B8E-B0A1-E8CF4BBC1798}" type="presParOf" srcId="{7C4FE8C9-06F9-422C-839C-6E8352B10CD2}" destId="{CF13AB37-2553-4046-A229-6B98DE16BE36}" srcOrd="31" destOrd="0" presId="urn:microsoft.com/office/officeart/2008/layout/LinedList"/>
    <dgm:cxn modelId="{771D406C-1D2C-4C7A-93FC-254C399EE1A1}" type="presParOf" srcId="{CF13AB37-2553-4046-A229-6B98DE16BE36}" destId="{14571BE7-0D95-49CE-B9A0-9481CA77AD95}" srcOrd="0" destOrd="0" presId="urn:microsoft.com/office/officeart/2008/layout/LinedList"/>
    <dgm:cxn modelId="{1CA2228A-F8A7-4802-9840-4DCB35E6C1A8}" type="presParOf" srcId="{CF13AB37-2553-4046-A229-6B98DE16BE36}" destId="{37C85A7B-5AF2-45DD-AE13-1DD578C505FC}" srcOrd="1" destOrd="0" presId="urn:microsoft.com/office/officeart/2008/layout/LinedList"/>
    <dgm:cxn modelId="{D52CE98C-7B4F-4465-BBE9-386785F34DEC}" type="presParOf" srcId="{CF13AB37-2553-4046-A229-6B98DE16BE36}" destId="{DBF8C0C4-506C-466D-97E4-92D72E341AA5}" srcOrd="2" destOrd="0" presId="urn:microsoft.com/office/officeart/2008/layout/LinedList"/>
    <dgm:cxn modelId="{F4FA51FF-CF3A-46A9-B112-ED66EF883C4A}" type="presParOf" srcId="{7C4FE8C9-06F9-422C-839C-6E8352B10CD2}" destId="{A7918676-7214-4178-BD04-8BA3C4431E6C}" srcOrd="32" destOrd="0" presId="urn:microsoft.com/office/officeart/2008/layout/LinedList"/>
    <dgm:cxn modelId="{0A9B9EF8-09B3-4D4E-AA5B-F9E29EAF3C68}" type="presParOf" srcId="{7C4FE8C9-06F9-422C-839C-6E8352B10CD2}" destId="{DC0772CD-B86A-484A-9C8B-F631048B00C4}" srcOrd="33" destOrd="0" presId="urn:microsoft.com/office/officeart/2008/layout/LinedList"/>
    <dgm:cxn modelId="{60E297D6-7475-4CCE-9F64-CA51929A4BC6}" type="presParOf" srcId="{7C4FE8C9-06F9-422C-839C-6E8352B10CD2}" destId="{64C4E8B9-50F2-4118-9585-B61CC8094DFC}" srcOrd="34" destOrd="0" presId="urn:microsoft.com/office/officeart/2008/layout/LinedList"/>
    <dgm:cxn modelId="{2045ADDA-1691-4492-AFCF-17A767157281}" type="presParOf" srcId="{64C4E8B9-50F2-4118-9585-B61CC8094DFC}" destId="{A11C0E4A-156C-4230-AB57-85DC81574297}" srcOrd="0" destOrd="0" presId="urn:microsoft.com/office/officeart/2008/layout/LinedList"/>
    <dgm:cxn modelId="{26E2C2AD-2971-41E9-B0DE-54E7A18DB705}" type="presParOf" srcId="{64C4E8B9-50F2-4118-9585-B61CC8094DFC}" destId="{B999D32F-7D5A-4D05-B680-C319C4CBDFFD}" srcOrd="1" destOrd="0" presId="urn:microsoft.com/office/officeart/2008/layout/LinedList"/>
    <dgm:cxn modelId="{54C22459-2485-41CA-A35C-80CE0D64C9BC}" type="presParOf" srcId="{64C4E8B9-50F2-4118-9585-B61CC8094DFC}" destId="{C513E6C2-880C-4853-AF41-C51460D55B67}" srcOrd="2" destOrd="0" presId="urn:microsoft.com/office/officeart/2008/layout/LinedList"/>
    <dgm:cxn modelId="{FE245E66-AC91-4341-AA17-25AEC20C5E83}" type="presParOf" srcId="{7C4FE8C9-06F9-422C-839C-6E8352B10CD2}" destId="{45F66597-CA09-4C14-82F9-126EAF0E2DC5}" srcOrd="35" destOrd="0" presId="urn:microsoft.com/office/officeart/2008/layout/LinedList"/>
    <dgm:cxn modelId="{F888B949-2691-4330-82C3-EF6389F236E2}" type="presParOf" srcId="{7C4FE8C9-06F9-422C-839C-6E8352B10CD2}" destId="{D48B35ED-E887-47E0-97CC-588DBC9C4417}" srcOrd="36" destOrd="0" presId="urn:microsoft.com/office/officeart/2008/layout/LinedList"/>
    <dgm:cxn modelId="{022F12E3-0136-4403-92EB-2201CECBBDB2}" type="presParOf" srcId="{7C4FE8C9-06F9-422C-839C-6E8352B10CD2}" destId="{57D635D7-C329-44F2-BFFB-AF689F072B8E}" srcOrd="37" destOrd="0" presId="urn:microsoft.com/office/officeart/2008/layout/LinedList"/>
    <dgm:cxn modelId="{CC2EA056-8F4B-40A4-986D-36332671ECE0}" type="presParOf" srcId="{57D635D7-C329-44F2-BFFB-AF689F072B8E}" destId="{98C2F69C-024F-4B57-A884-4790072209EB}" srcOrd="0" destOrd="0" presId="urn:microsoft.com/office/officeart/2008/layout/LinedList"/>
    <dgm:cxn modelId="{2DC7FA95-ED45-4BC3-9319-9ADCAB11D131}" type="presParOf" srcId="{57D635D7-C329-44F2-BFFB-AF689F072B8E}" destId="{05F81162-D2EC-4637-A37D-3F0F331F009A}" srcOrd="1" destOrd="0" presId="urn:microsoft.com/office/officeart/2008/layout/LinedList"/>
    <dgm:cxn modelId="{B7190266-31F9-47B4-B62E-6F3817C5987D}" type="presParOf" srcId="{57D635D7-C329-44F2-BFFB-AF689F072B8E}" destId="{C89BF4DA-5191-4110-AEF5-6C6614CBCEBC}" srcOrd="2" destOrd="0" presId="urn:microsoft.com/office/officeart/2008/layout/LinedList"/>
    <dgm:cxn modelId="{7DA2C134-F378-48FC-AC1E-6B8446CABE86}" type="presParOf" srcId="{7C4FE8C9-06F9-422C-839C-6E8352B10CD2}" destId="{0003DBF7-3B8D-4184-A86A-5E7278E0F942}" srcOrd="38" destOrd="0" presId="urn:microsoft.com/office/officeart/2008/layout/LinedList"/>
    <dgm:cxn modelId="{5947A7AC-8F83-4EC5-8D02-5D7BB894A30C}" type="presParOf" srcId="{7C4FE8C9-06F9-422C-839C-6E8352B10CD2}" destId="{590DB2F8-9A96-4192-8ACD-34AFD94A99CD}" srcOrd="3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3A04-3B1E-4D8D-94C8-5983335C8CB9}">
      <dsp:nvSpPr>
        <dsp:cNvPr id="0" name=""/>
        <dsp:cNvSpPr/>
      </dsp:nvSpPr>
      <dsp:spPr>
        <a:xfrm>
          <a:off x="896229" y="0"/>
          <a:ext cx="3265430" cy="3265430"/>
        </a:xfrm>
        <a:prstGeom prst="triangle">
          <a:avLst/>
        </a:prstGeom>
        <a:solidFill>
          <a:schemeClr val="accent3">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88452-B21E-4598-AE34-32CED7A47D9B}">
      <dsp:nvSpPr>
        <dsp:cNvPr id="0" name=""/>
        <dsp:cNvSpPr/>
      </dsp:nvSpPr>
      <dsp:spPr>
        <a:xfrm>
          <a:off x="2204165" y="328296"/>
          <a:ext cx="2122529" cy="772988"/>
        </a:xfrm>
        <a:prstGeom prst="roundRect">
          <a:avLst/>
        </a:prstGeom>
        <a:solidFill>
          <a:schemeClr val="lt1">
            <a:alpha val="90000"/>
            <a:hueOff val="0"/>
            <a:satOff val="0"/>
            <a:lumOff val="0"/>
            <a:alphaOff val="0"/>
          </a:schemeClr>
        </a:solidFill>
        <a:ln w="1079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MX" sz="3200" kern="1200" dirty="0" smtClean="0"/>
            <a:t>Federal</a:t>
          </a:r>
          <a:endParaRPr lang="es-MX" sz="3200" kern="1200" dirty="0"/>
        </a:p>
      </dsp:txBody>
      <dsp:txXfrm>
        <a:off x="2241899" y="366030"/>
        <a:ext cx="2047061" cy="697520"/>
      </dsp:txXfrm>
    </dsp:sp>
    <dsp:sp modelId="{5E912A02-14A1-4150-82E7-5378A6DECDF8}">
      <dsp:nvSpPr>
        <dsp:cNvPr id="0" name=""/>
        <dsp:cNvSpPr/>
      </dsp:nvSpPr>
      <dsp:spPr>
        <a:xfrm>
          <a:off x="2204165" y="1197908"/>
          <a:ext cx="2122529" cy="772988"/>
        </a:xfrm>
        <a:prstGeom prst="roundRect">
          <a:avLst/>
        </a:prstGeom>
        <a:solidFill>
          <a:schemeClr val="lt1">
            <a:alpha val="90000"/>
            <a:hueOff val="0"/>
            <a:satOff val="0"/>
            <a:lumOff val="0"/>
            <a:alphaOff val="0"/>
          </a:schemeClr>
        </a:solidFill>
        <a:ln w="10795" cap="flat" cmpd="sng" algn="ctr">
          <a:solidFill>
            <a:schemeClr val="accent3">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MX" sz="3200" kern="1200" dirty="0" smtClean="0"/>
            <a:t>Estatal </a:t>
          </a:r>
          <a:endParaRPr lang="es-MX" sz="3200" kern="1200" dirty="0"/>
        </a:p>
      </dsp:txBody>
      <dsp:txXfrm>
        <a:off x="2241899" y="1235642"/>
        <a:ext cx="2047061" cy="697520"/>
      </dsp:txXfrm>
    </dsp:sp>
    <dsp:sp modelId="{7C766C0D-92C7-4667-9D47-993C42E66BE7}">
      <dsp:nvSpPr>
        <dsp:cNvPr id="0" name=""/>
        <dsp:cNvSpPr/>
      </dsp:nvSpPr>
      <dsp:spPr>
        <a:xfrm>
          <a:off x="2204165" y="2067521"/>
          <a:ext cx="2122529" cy="772988"/>
        </a:xfrm>
        <a:prstGeom prst="roundRect">
          <a:avLst/>
        </a:prstGeom>
        <a:solidFill>
          <a:schemeClr val="lt1">
            <a:alpha val="90000"/>
            <a:hueOff val="0"/>
            <a:satOff val="0"/>
            <a:lumOff val="0"/>
            <a:alphaOff val="0"/>
          </a:schemeClr>
        </a:solidFill>
        <a:ln w="10795"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MX" sz="3200" kern="1200" dirty="0" smtClean="0"/>
            <a:t>Municipal </a:t>
          </a:r>
          <a:endParaRPr lang="es-MX" sz="3200" kern="1200" dirty="0"/>
        </a:p>
      </dsp:txBody>
      <dsp:txXfrm>
        <a:off x="2241899" y="2105255"/>
        <a:ext cx="2047061" cy="697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1298E-199A-40C6-9566-719274641E7F}">
      <dsp:nvSpPr>
        <dsp:cNvPr id="0" name=""/>
        <dsp:cNvSpPr/>
      </dsp:nvSpPr>
      <dsp:spPr>
        <a:xfrm>
          <a:off x="1924710" y="3195923"/>
          <a:ext cx="1945843" cy="1946360"/>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BE7C8C1-DB66-46BF-9A49-E733FCB2DE28}">
      <dsp:nvSpPr>
        <dsp:cNvPr id="0" name=""/>
        <dsp:cNvSpPr/>
      </dsp:nvSpPr>
      <dsp:spPr>
        <a:xfrm>
          <a:off x="3165855" y="1762915"/>
          <a:ext cx="577900" cy="577582"/>
        </a:xfrm>
        <a:prstGeom prst="donut">
          <a:avLst>
            <a:gd name="adj" fmla="val 746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095BCF1-1098-4A17-9B39-E7AB3A969FFF}">
      <dsp:nvSpPr>
        <dsp:cNvPr id="0" name=""/>
        <dsp:cNvSpPr/>
      </dsp:nvSpPr>
      <dsp:spPr>
        <a:xfrm>
          <a:off x="1999487" y="3270858"/>
          <a:ext cx="1797100" cy="17964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D839227-ABCC-4498-B953-46D1B0D0B045}">
      <dsp:nvSpPr>
        <dsp:cNvPr id="0" name=""/>
        <dsp:cNvSpPr/>
      </dsp:nvSpPr>
      <dsp:spPr>
        <a:xfrm>
          <a:off x="4011980" y="3563785"/>
          <a:ext cx="1018438" cy="1017946"/>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6389DD-2E42-47BB-BE5F-91B7764AEE5A}">
      <dsp:nvSpPr>
        <dsp:cNvPr id="0" name=""/>
        <dsp:cNvSpPr/>
      </dsp:nvSpPr>
      <dsp:spPr>
        <a:xfrm>
          <a:off x="4072127" y="3623636"/>
          <a:ext cx="898144" cy="898245"/>
        </a:xfrm>
        <a:prstGeom prst="ellipse">
          <a:avLst/>
        </a:prstGeom>
        <a:solidFill>
          <a:schemeClr val="accent1">
            <a:tint val="50000"/>
            <a:hueOff val="0"/>
            <a:satOff val="0"/>
            <a:lumOff val="0"/>
            <a:alphaOff val="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03DDF6B-0CF4-442C-AFE4-A7845FC2F004}">
      <dsp:nvSpPr>
        <dsp:cNvPr id="0" name=""/>
        <dsp:cNvSpPr/>
      </dsp:nvSpPr>
      <dsp:spPr>
        <a:xfrm>
          <a:off x="3613708" y="2126398"/>
          <a:ext cx="1305356" cy="1305521"/>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DF2DCC-E4D4-4F32-9E6A-74116B6D5F6A}">
      <dsp:nvSpPr>
        <dsp:cNvPr id="0" name=""/>
        <dsp:cNvSpPr/>
      </dsp:nvSpPr>
      <dsp:spPr>
        <a:xfrm>
          <a:off x="4346041" y="490482"/>
          <a:ext cx="427532" cy="427712"/>
        </a:xfrm>
        <a:prstGeom prst="donut">
          <a:avLst>
            <a:gd name="adj" fmla="val 746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9AEEB41-9435-444C-9AC0-933D67957BAD}">
      <dsp:nvSpPr>
        <dsp:cNvPr id="0" name=""/>
        <dsp:cNvSpPr/>
      </dsp:nvSpPr>
      <dsp:spPr>
        <a:xfrm>
          <a:off x="4880863" y="276383"/>
          <a:ext cx="213766" cy="214099"/>
        </a:xfrm>
        <a:prstGeom prst="donut">
          <a:avLst>
            <a:gd name="adj" fmla="val 746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79036D4-5EF3-45C0-9D27-76EBB236EA71}">
      <dsp:nvSpPr>
        <dsp:cNvPr id="0" name=""/>
        <dsp:cNvSpPr/>
      </dsp:nvSpPr>
      <dsp:spPr>
        <a:xfrm>
          <a:off x="3682796" y="2195494"/>
          <a:ext cx="1167993" cy="1167816"/>
        </a:xfrm>
        <a:prstGeom prst="ellipse">
          <a:avLst/>
        </a:prstGeom>
        <a:solidFill>
          <a:schemeClr val="accent1">
            <a:tint val="50000"/>
            <a:hueOff val="0"/>
            <a:satOff val="0"/>
            <a:lumOff val="0"/>
            <a:alphaOff val="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187B7EB-30E9-4F7B-9D1A-0930D0945BBA}">
      <dsp:nvSpPr>
        <dsp:cNvPr id="0" name=""/>
        <dsp:cNvSpPr/>
      </dsp:nvSpPr>
      <dsp:spPr>
        <a:xfrm>
          <a:off x="3760012" y="964908"/>
          <a:ext cx="915212" cy="915275"/>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FB94A17-F78E-4B1F-8B65-B0B4A19EA319}">
      <dsp:nvSpPr>
        <dsp:cNvPr id="0" name=""/>
        <dsp:cNvSpPr/>
      </dsp:nvSpPr>
      <dsp:spPr>
        <a:xfrm>
          <a:off x="5094630" y="4553996"/>
          <a:ext cx="321056" cy="320662"/>
        </a:xfrm>
        <a:prstGeom prst="donut">
          <a:avLst>
            <a:gd name="adj" fmla="val 746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776061B-234C-48E7-A977-349FE770C58D}">
      <dsp:nvSpPr>
        <dsp:cNvPr id="0" name=""/>
        <dsp:cNvSpPr/>
      </dsp:nvSpPr>
      <dsp:spPr>
        <a:xfrm>
          <a:off x="3813657" y="1018919"/>
          <a:ext cx="807923" cy="807739"/>
        </a:xfrm>
        <a:prstGeom prst="ellipse">
          <a:avLst/>
        </a:prstGeom>
        <a:solidFill>
          <a:schemeClr val="accent1">
            <a:tint val="50000"/>
            <a:hueOff val="0"/>
            <a:satOff val="0"/>
            <a:lumOff val="0"/>
            <a:alphaOff val="0"/>
          </a:schemeClr>
        </a:soli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775BF99-2C2A-490A-8978-938EB69BBCEF}">
      <dsp:nvSpPr>
        <dsp:cNvPr id="0" name=""/>
        <dsp:cNvSpPr/>
      </dsp:nvSpPr>
      <dsp:spPr>
        <a:xfrm>
          <a:off x="1539556" y="4352151"/>
          <a:ext cx="2887878" cy="939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 numCol="1" spcCol="1270" anchor="b" anchorCtr="0">
          <a:noAutofit/>
        </a:bodyPr>
        <a:lstStyle/>
        <a:p>
          <a:pPr lvl="0" algn="ctr" defTabSz="1111250">
            <a:lnSpc>
              <a:spcPct val="90000"/>
            </a:lnSpc>
            <a:spcBef>
              <a:spcPct val="0"/>
            </a:spcBef>
            <a:spcAft>
              <a:spcPct val="35000"/>
            </a:spcAft>
          </a:pPr>
          <a:r>
            <a:rPr lang="es-MX" sz="2500" b="1" kern="1200" dirty="0" smtClean="0">
              <a:solidFill>
                <a:schemeClr val="bg1"/>
              </a:solidFill>
              <a:latin typeface="Caviar Dreams" panose="020B0402020204020504" pitchFamily="34" charset="0"/>
            </a:rPr>
            <a:t>PEC</a:t>
          </a:r>
          <a:endParaRPr lang="es-MX" sz="2500" b="1" kern="1200" dirty="0">
            <a:solidFill>
              <a:schemeClr val="bg1"/>
            </a:solidFill>
            <a:latin typeface="Caviar Dreams" panose="020B0402020204020504" pitchFamily="34" charset="0"/>
          </a:endParaRPr>
        </a:p>
      </dsp:txBody>
      <dsp:txXfrm>
        <a:off x="1539556" y="4352151"/>
        <a:ext cx="2887878" cy="939605"/>
      </dsp:txXfrm>
    </dsp:sp>
    <dsp:sp modelId="{E92374AA-B6FC-40E1-B097-2BD24161C121}">
      <dsp:nvSpPr>
        <dsp:cNvPr id="0" name=""/>
        <dsp:cNvSpPr/>
      </dsp:nvSpPr>
      <dsp:spPr>
        <a:xfrm>
          <a:off x="5240121" y="3623636"/>
          <a:ext cx="2887878" cy="898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l" defTabSz="1111250">
            <a:lnSpc>
              <a:spcPct val="90000"/>
            </a:lnSpc>
            <a:spcBef>
              <a:spcPct val="0"/>
            </a:spcBef>
            <a:spcAft>
              <a:spcPct val="35000"/>
            </a:spcAft>
          </a:pPr>
          <a:r>
            <a:rPr lang="es-MX" sz="2500" b="1" kern="1200" dirty="0" smtClean="0">
              <a:solidFill>
                <a:schemeClr val="bg1"/>
              </a:solidFill>
              <a:latin typeface="Caviar Dreams" panose="020B0402020204020504" pitchFamily="34" charset="0"/>
            </a:rPr>
            <a:t>Prioridades </a:t>
          </a:r>
          <a:endParaRPr lang="es-MX" sz="2500" b="1" kern="1200" dirty="0">
            <a:solidFill>
              <a:schemeClr val="bg1"/>
            </a:solidFill>
            <a:latin typeface="Caviar Dreams" panose="020B0402020204020504" pitchFamily="34" charset="0"/>
          </a:endParaRPr>
        </a:p>
      </dsp:txBody>
      <dsp:txXfrm>
        <a:off x="5240121" y="3623636"/>
        <a:ext cx="2887878" cy="898245"/>
      </dsp:txXfrm>
    </dsp:sp>
    <dsp:sp modelId="{48941FC8-09DF-44D9-8489-57D60EE2C1DA}">
      <dsp:nvSpPr>
        <dsp:cNvPr id="0" name=""/>
        <dsp:cNvSpPr/>
      </dsp:nvSpPr>
      <dsp:spPr>
        <a:xfrm>
          <a:off x="5133644" y="2195494"/>
          <a:ext cx="2887878" cy="1167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l" defTabSz="1111250">
            <a:lnSpc>
              <a:spcPct val="90000"/>
            </a:lnSpc>
            <a:spcBef>
              <a:spcPct val="0"/>
            </a:spcBef>
            <a:spcAft>
              <a:spcPct val="35000"/>
            </a:spcAft>
          </a:pPr>
          <a:r>
            <a:rPr lang="es-MX" sz="2500" b="1" kern="1200" dirty="0" smtClean="0">
              <a:solidFill>
                <a:schemeClr val="bg1"/>
              </a:solidFill>
              <a:latin typeface="Caviar Dreams" panose="020B0402020204020504" pitchFamily="34" charset="0"/>
            </a:rPr>
            <a:t>Estrategias</a:t>
          </a:r>
          <a:r>
            <a:rPr lang="es-MX" sz="2500" b="1" kern="1200" dirty="0" smtClean="0">
              <a:latin typeface="Caviar Dreams" panose="020B0402020204020504" pitchFamily="34" charset="0"/>
            </a:rPr>
            <a:t> </a:t>
          </a:r>
          <a:endParaRPr lang="es-MX" sz="2500" b="1" kern="1200" dirty="0">
            <a:latin typeface="Caviar Dreams" panose="020B0402020204020504" pitchFamily="34" charset="0"/>
          </a:endParaRPr>
        </a:p>
      </dsp:txBody>
      <dsp:txXfrm>
        <a:off x="5133644" y="2195494"/>
        <a:ext cx="2887878" cy="1167816"/>
      </dsp:txXfrm>
    </dsp:sp>
    <dsp:sp modelId="{9C888034-D74A-4470-9805-5226A12A8EBD}">
      <dsp:nvSpPr>
        <dsp:cNvPr id="0" name=""/>
        <dsp:cNvSpPr/>
      </dsp:nvSpPr>
      <dsp:spPr>
        <a:xfrm>
          <a:off x="4880863" y="1018919"/>
          <a:ext cx="2887878" cy="807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l" defTabSz="1111250">
            <a:lnSpc>
              <a:spcPct val="90000"/>
            </a:lnSpc>
            <a:spcBef>
              <a:spcPct val="0"/>
            </a:spcBef>
            <a:spcAft>
              <a:spcPct val="35000"/>
            </a:spcAft>
          </a:pPr>
          <a:r>
            <a:rPr lang="es-MX" sz="2500" b="1" kern="1200" dirty="0" smtClean="0">
              <a:solidFill>
                <a:schemeClr val="bg1"/>
              </a:solidFill>
              <a:latin typeface="Caviar Dreams" panose="020B0402020204020504" pitchFamily="34" charset="0"/>
            </a:rPr>
            <a:t>Recursos y su distribución </a:t>
          </a:r>
          <a:endParaRPr lang="es-MX" sz="2500" b="1" kern="1200" dirty="0">
            <a:solidFill>
              <a:schemeClr val="bg1"/>
            </a:solidFill>
            <a:latin typeface="Caviar Dreams" panose="020B0402020204020504" pitchFamily="34" charset="0"/>
          </a:endParaRPr>
        </a:p>
      </dsp:txBody>
      <dsp:txXfrm>
        <a:off x="4880863" y="1018919"/>
        <a:ext cx="2887878" cy="807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438EF-AD43-41B7-B380-FD4293E6ABA7}">
      <dsp:nvSpPr>
        <dsp:cNvPr id="0" name=""/>
        <dsp:cNvSpPr/>
      </dsp:nvSpPr>
      <dsp:spPr>
        <a:xfrm>
          <a:off x="1566265" y="3217176"/>
          <a:ext cx="1845056" cy="1583767"/>
        </a:xfrm>
        <a:prstGeom prst="hexagon">
          <a:avLst>
            <a:gd name="adj" fmla="val 25000"/>
            <a:gd name="vf" fmla="val 11547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s-MX" sz="2400" kern="1200" dirty="0" smtClean="0"/>
            <a:t>Directivos </a:t>
          </a:r>
          <a:endParaRPr lang="es-MX" sz="2400" kern="1200" dirty="0"/>
        </a:p>
      </dsp:txBody>
      <dsp:txXfrm>
        <a:off x="1852000" y="3462447"/>
        <a:ext cx="1273586" cy="1093225"/>
      </dsp:txXfrm>
    </dsp:sp>
    <dsp:sp modelId="{75161CA1-8F75-401D-9E46-E8882058EC9D}">
      <dsp:nvSpPr>
        <dsp:cNvPr id="0" name=""/>
        <dsp:cNvSpPr/>
      </dsp:nvSpPr>
      <dsp:spPr>
        <a:xfrm>
          <a:off x="1623974" y="3917029"/>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00A8E-1F9E-40B1-A3C9-87629FEFC2AF}">
      <dsp:nvSpPr>
        <dsp:cNvPr id="0" name=""/>
        <dsp:cNvSpPr/>
      </dsp:nvSpPr>
      <dsp:spPr>
        <a:xfrm>
          <a:off x="0" y="2356269"/>
          <a:ext cx="1845056" cy="1583767"/>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0726A5-9085-42A6-B135-6C9183818EAD}">
      <dsp:nvSpPr>
        <dsp:cNvPr id="0" name=""/>
        <dsp:cNvSpPr/>
      </dsp:nvSpPr>
      <dsp:spPr>
        <a:xfrm>
          <a:off x="1249273" y="3720418"/>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60F84A-654D-42C2-87E4-1026896069D5}">
      <dsp:nvSpPr>
        <dsp:cNvPr id="0" name=""/>
        <dsp:cNvSpPr/>
      </dsp:nvSpPr>
      <dsp:spPr>
        <a:xfrm>
          <a:off x="3130905" y="2344138"/>
          <a:ext cx="1845056" cy="1583767"/>
        </a:xfrm>
        <a:prstGeom prst="hexagon">
          <a:avLst>
            <a:gd name="adj" fmla="val 25000"/>
            <a:gd name="vf" fmla="val 11547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s-MX" sz="2400" kern="1200" dirty="0" smtClean="0"/>
            <a:t>Alumnos </a:t>
          </a:r>
          <a:endParaRPr lang="es-MX" sz="2400" kern="1200" dirty="0"/>
        </a:p>
      </dsp:txBody>
      <dsp:txXfrm>
        <a:off x="3416640" y="2589409"/>
        <a:ext cx="1273586" cy="1093225"/>
      </dsp:txXfrm>
    </dsp:sp>
    <dsp:sp modelId="{7AA926D5-6DEA-49B0-AE65-DF57AF6DD798}">
      <dsp:nvSpPr>
        <dsp:cNvPr id="0" name=""/>
        <dsp:cNvSpPr/>
      </dsp:nvSpPr>
      <dsp:spPr>
        <a:xfrm>
          <a:off x="4394809" y="3706613"/>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EF723-78DF-483D-8E99-BCEF1CAB00C4}">
      <dsp:nvSpPr>
        <dsp:cNvPr id="0" name=""/>
        <dsp:cNvSpPr/>
      </dsp:nvSpPr>
      <dsp:spPr>
        <a:xfrm>
          <a:off x="4703673" y="3214666"/>
          <a:ext cx="1845056" cy="1583767"/>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22A5B-C622-45C4-9C9D-C3A8A1A5387C}">
      <dsp:nvSpPr>
        <dsp:cNvPr id="0" name=""/>
        <dsp:cNvSpPr/>
      </dsp:nvSpPr>
      <dsp:spPr>
        <a:xfrm>
          <a:off x="4745939" y="3924141"/>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84FEFD-31BD-4371-8AEB-CD476F052BDE}">
      <dsp:nvSpPr>
        <dsp:cNvPr id="0" name=""/>
        <dsp:cNvSpPr/>
      </dsp:nvSpPr>
      <dsp:spPr>
        <a:xfrm>
          <a:off x="1566265" y="1490760"/>
          <a:ext cx="1845056" cy="1583767"/>
        </a:xfrm>
        <a:prstGeom prst="hexagon">
          <a:avLst>
            <a:gd name="adj" fmla="val 25000"/>
            <a:gd name="vf" fmla="val 11547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s-MX" sz="2400" kern="1200" dirty="0" smtClean="0"/>
            <a:t>Maestros</a:t>
          </a:r>
          <a:endParaRPr lang="es-MX" sz="2400" kern="1200" dirty="0"/>
        </a:p>
      </dsp:txBody>
      <dsp:txXfrm>
        <a:off x="1852000" y="1736031"/>
        <a:ext cx="1273586" cy="1093225"/>
      </dsp:txXfrm>
    </dsp:sp>
    <dsp:sp modelId="{60FCBF8D-6E63-4A32-9668-32420931C70A}">
      <dsp:nvSpPr>
        <dsp:cNvPr id="0" name=""/>
        <dsp:cNvSpPr/>
      </dsp:nvSpPr>
      <dsp:spPr>
        <a:xfrm>
          <a:off x="2822041" y="1523390"/>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6D3B27-8BCA-4B24-860B-EB25228E3DEC}">
      <dsp:nvSpPr>
        <dsp:cNvPr id="0" name=""/>
        <dsp:cNvSpPr/>
      </dsp:nvSpPr>
      <dsp:spPr>
        <a:xfrm>
          <a:off x="3130905" y="617722"/>
          <a:ext cx="1845056" cy="1583767"/>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7000" b="-27000"/>
          </a:stretch>
        </a:blip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B49955-A3D3-4D17-B1CC-75334B0B5179}">
      <dsp:nvSpPr>
        <dsp:cNvPr id="0" name=""/>
        <dsp:cNvSpPr/>
      </dsp:nvSpPr>
      <dsp:spPr>
        <a:xfrm>
          <a:off x="3173171" y="1319667"/>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DA95F1-C1C0-43E4-830C-0D4B094744AB}">
      <dsp:nvSpPr>
        <dsp:cNvPr id="0" name=""/>
        <dsp:cNvSpPr/>
      </dsp:nvSpPr>
      <dsp:spPr>
        <a:xfrm>
          <a:off x="4703673" y="1488251"/>
          <a:ext cx="1845056" cy="1583767"/>
        </a:xfrm>
        <a:prstGeom prst="hexagon">
          <a:avLst>
            <a:gd name="adj" fmla="val 25000"/>
            <a:gd name="vf" fmla="val 11547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es-MX" sz="2400" kern="1200" dirty="0" smtClean="0"/>
            <a:t>Padres de Familia </a:t>
          </a:r>
          <a:endParaRPr lang="es-MX" sz="2400" kern="1200" dirty="0"/>
        </a:p>
      </dsp:txBody>
      <dsp:txXfrm>
        <a:off x="4989408" y="1733522"/>
        <a:ext cx="1273586" cy="1093225"/>
      </dsp:txXfrm>
    </dsp:sp>
    <dsp:sp modelId="{26E41AA2-EC4E-48BC-95A5-02561C0E0693}">
      <dsp:nvSpPr>
        <dsp:cNvPr id="0" name=""/>
        <dsp:cNvSpPr/>
      </dsp:nvSpPr>
      <dsp:spPr>
        <a:xfrm>
          <a:off x="6290259" y="2187267"/>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9CDEF6-7696-4008-9B8D-D46F863E5305}">
      <dsp:nvSpPr>
        <dsp:cNvPr id="0" name=""/>
        <dsp:cNvSpPr/>
      </dsp:nvSpPr>
      <dsp:spPr>
        <a:xfrm>
          <a:off x="6282943" y="2358779"/>
          <a:ext cx="1845056" cy="1583767"/>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30000" b="-30000"/>
          </a:stretch>
        </a:blip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B5FF21-8928-4286-8AFC-7CCB00D4E5B0}">
      <dsp:nvSpPr>
        <dsp:cNvPr id="0" name=""/>
        <dsp:cNvSpPr/>
      </dsp:nvSpPr>
      <dsp:spPr>
        <a:xfrm>
          <a:off x="6655206" y="2386807"/>
          <a:ext cx="215392" cy="185735"/>
        </a:xfrm>
        <a:prstGeom prst="hexagon">
          <a:avLst>
            <a:gd name="adj" fmla="val 25000"/>
            <a:gd name="vf" fmla="val 115470"/>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A9373-BFCC-429C-9CF7-A6CAA7718F1E}">
      <dsp:nvSpPr>
        <dsp:cNvPr id="0" name=""/>
        <dsp:cNvSpPr/>
      </dsp:nvSpPr>
      <dsp:spPr>
        <a:xfrm>
          <a:off x="2733698" y="3378959"/>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74066-079F-4252-9272-D68404292EDA}">
      <dsp:nvSpPr>
        <dsp:cNvPr id="0" name=""/>
        <dsp:cNvSpPr/>
      </dsp:nvSpPr>
      <dsp:spPr>
        <a:xfrm>
          <a:off x="2560017" y="3657292"/>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72484B-45D1-4FE5-AEC8-F3A45576D84A}">
      <dsp:nvSpPr>
        <dsp:cNvPr id="0" name=""/>
        <dsp:cNvSpPr/>
      </dsp:nvSpPr>
      <dsp:spPr>
        <a:xfrm>
          <a:off x="2353027" y="3898269"/>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309BF-355E-404D-AB20-1ABDB4C0F504}">
      <dsp:nvSpPr>
        <dsp:cNvPr id="0" name=""/>
        <dsp:cNvSpPr/>
      </dsp:nvSpPr>
      <dsp:spPr>
        <a:xfrm>
          <a:off x="2600463" y="577735"/>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00069-C4EA-48F7-9A88-D8924BE58F93}">
      <dsp:nvSpPr>
        <dsp:cNvPr id="0" name=""/>
        <dsp:cNvSpPr/>
      </dsp:nvSpPr>
      <dsp:spPr>
        <a:xfrm>
          <a:off x="2865347" y="419890"/>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1EBA7F-34EF-4F29-A8EF-10852C5DD2EE}">
      <dsp:nvSpPr>
        <dsp:cNvPr id="0" name=""/>
        <dsp:cNvSpPr/>
      </dsp:nvSpPr>
      <dsp:spPr>
        <a:xfrm>
          <a:off x="3129438" y="262045"/>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1936F-6D42-4E6C-B57E-F5DE25B17A3B}">
      <dsp:nvSpPr>
        <dsp:cNvPr id="0" name=""/>
        <dsp:cNvSpPr/>
      </dsp:nvSpPr>
      <dsp:spPr>
        <a:xfrm>
          <a:off x="3393529" y="419890"/>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98AD6-6F1F-46E4-BC75-B8FEA7005361}">
      <dsp:nvSpPr>
        <dsp:cNvPr id="0" name=""/>
        <dsp:cNvSpPr/>
      </dsp:nvSpPr>
      <dsp:spPr>
        <a:xfrm>
          <a:off x="3658413" y="577735"/>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38853-A8DE-49BC-992F-E443413F4EB7}">
      <dsp:nvSpPr>
        <dsp:cNvPr id="0" name=""/>
        <dsp:cNvSpPr/>
      </dsp:nvSpPr>
      <dsp:spPr>
        <a:xfrm>
          <a:off x="3129438" y="595098"/>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90266-240F-473B-A450-6D502E29E7C4}">
      <dsp:nvSpPr>
        <dsp:cNvPr id="0" name=""/>
        <dsp:cNvSpPr/>
      </dsp:nvSpPr>
      <dsp:spPr>
        <a:xfrm>
          <a:off x="3129438" y="928151"/>
          <a:ext cx="198266" cy="198266"/>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3E802C-7001-46F9-A9CD-C058B423E24D}">
      <dsp:nvSpPr>
        <dsp:cNvPr id="0" name=""/>
        <dsp:cNvSpPr/>
      </dsp:nvSpPr>
      <dsp:spPr>
        <a:xfrm>
          <a:off x="1516342" y="4622468"/>
          <a:ext cx="4276212" cy="1147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132" tIns="110490" rIns="110490" bIns="110490" numCol="1" spcCol="1270" anchor="ctr" anchorCtr="0">
          <a:noAutofit/>
        </a:bodyPr>
        <a:lstStyle/>
        <a:p>
          <a:pPr lvl="0" algn="l" defTabSz="1289050">
            <a:lnSpc>
              <a:spcPct val="90000"/>
            </a:lnSpc>
            <a:spcBef>
              <a:spcPct val="0"/>
            </a:spcBef>
            <a:spcAft>
              <a:spcPct val="35000"/>
            </a:spcAft>
          </a:pPr>
          <a:r>
            <a:rPr lang="es-MX" sz="2900" kern="1200" dirty="0" smtClean="0"/>
            <a:t>Mejorar el logro Educativo </a:t>
          </a:r>
          <a:endParaRPr lang="es-MX" sz="2900" kern="1200" dirty="0"/>
        </a:p>
      </dsp:txBody>
      <dsp:txXfrm>
        <a:off x="1572334" y="4678460"/>
        <a:ext cx="4164228" cy="1035023"/>
      </dsp:txXfrm>
    </dsp:sp>
    <dsp:sp modelId="{32F180E5-30BC-4EE0-9634-13C6DF1D4C1A}">
      <dsp:nvSpPr>
        <dsp:cNvPr id="0" name=""/>
        <dsp:cNvSpPr/>
      </dsp:nvSpPr>
      <dsp:spPr>
        <a:xfrm>
          <a:off x="330708" y="3498612"/>
          <a:ext cx="1982665" cy="19825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4DCA5-8103-4544-A381-DE40606BADDD}">
      <dsp:nvSpPr>
        <dsp:cNvPr id="0" name=""/>
        <dsp:cNvSpPr/>
      </dsp:nvSpPr>
      <dsp:spPr>
        <a:xfrm>
          <a:off x="3323740" y="2378964"/>
          <a:ext cx="4276212" cy="114700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132" tIns="110490" rIns="110490" bIns="110490" numCol="1" spcCol="1270" anchor="ctr" anchorCtr="0">
          <a:noAutofit/>
        </a:bodyPr>
        <a:lstStyle/>
        <a:p>
          <a:pPr lvl="0" algn="l" defTabSz="1289050">
            <a:lnSpc>
              <a:spcPct val="90000"/>
            </a:lnSpc>
            <a:spcBef>
              <a:spcPct val="0"/>
            </a:spcBef>
            <a:spcAft>
              <a:spcPct val="35000"/>
            </a:spcAft>
          </a:pPr>
          <a:r>
            <a:rPr lang="es-MX" sz="2900" kern="1200" dirty="0" smtClean="0"/>
            <a:t>Transformación de la gestión educativa </a:t>
          </a:r>
          <a:endParaRPr lang="es-MX" sz="2900" kern="1200" dirty="0"/>
        </a:p>
      </dsp:txBody>
      <dsp:txXfrm>
        <a:off x="3379732" y="2434956"/>
        <a:ext cx="4164228" cy="1035023"/>
      </dsp:txXfrm>
    </dsp:sp>
    <dsp:sp modelId="{04D47705-ED5D-41E1-B520-21EEC4807BCD}">
      <dsp:nvSpPr>
        <dsp:cNvPr id="0" name=""/>
        <dsp:cNvSpPr/>
      </dsp:nvSpPr>
      <dsp:spPr>
        <a:xfrm flipH="1">
          <a:off x="1825142" y="1255108"/>
          <a:ext cx="2608592" cy="198253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85BAC-685F-4BD7-A2BC-36C805D78BDF}">
      <dsp:nvSpPr>
        <dsp:cNvPr id="0" name=""/>
        <dsp:cNvSpPr/>
      </dsp:nvSpPr>
      <dsp:spPr>
        <a:xfrm>
          <a:off x="2991945" y="5196559"/>
          <a:ext cx="5710982"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A66125-F6B5-44F8-BB6E-3E5DAFD6E462}">
      <dsp:nvSpPr>
        <dsp:cNvPr id="0" name=""/>
        <dsp:cNvSpPr/>
      </dsp:nvSpPr>
      <dsp:spPr>
        <a:xfrm>
          <a:off x="2991945" y="4233275"/>
          <a:ext cx="4825999"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B034D9-7FF9-4F09-88EE-192EC47AB6EF}">
      <dsp:nvSpPr>
        <dsp:cNvPr id="0" name=""/>
        <dsp:cNvSpPr/>
      </dsp:nvSpPr>
      <dsp:spPr>
        <a:xfrm>
          <a:off x="2991945" y="2886930"/>
          <a:ext cx="4506594"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D2A622-0763-4FB5-A76C-160E952ACDCB}">
      <dsp:nvSpPr>
        <dsp:cNvPr id="0" name=""/>
        <dsp:cNvSpPr/>
      </dsp:nvSpPr>
      <dsp:spPr>
        <a:xfrm>
          <a:off x="2991945" y="1540584"/>
          <a:ext cx="4825999"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2CB672-2F77-4347-9720-F84C47ADF598}">
      <dsp:nvSpPr>
        <dsp:cNvPr id="0" name=""/>
        <dsp:cNvSpPr/>
      </dsp:nvSpPr>
      <dsp:spPr>
        <a:xfrm>
          <a:off x="2991945" y="577300"/>
          <a:ext cx="5710982"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51D3C-75FF-43BD-A8C6-403255231DF5}">
      <dsp:nvSpPr>
        <dsp:cNvPr id="0" name=""/>
        <dsp:cNvSpPr/>
      </dsp:nvSpPr>
      <dsp:spPr>
        <a:xfrm>
          <a:off x="175324" y="70308"/>
          <a:ext cx="5633243" cy="563324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1D603-D5C9-4ADB-8B37-FD5785E839BC}">
      <dsp:nvSpPr>
        <dsp:cNvPr id="0" name=""/>
        <dsp:cNvSpPr/>
      </dsp:nvSpPr>
      <dsp:spPr>
        <a:xfrm>
          <a:off x="1189307" y="3061560"/>
          <a:ext cx="3605275" cy="185897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MX" sz="6500" kern="1200"/>
        </a:p>
      </dsp:txBody>
      <dsp:txXfrm>
        <a:off x="1189307" y="3061560"/>
        <a:ext cx="3605275" cy="1858970"/>
      </dsp:txXfrm>
    </dsp:sp>
    <dsp:sp modelId="{7B67C94F-5EB8-41F7-A897-F9C3F6426416}">
      <dsp:nvSpPr>
        <dsp:cNvPr id="0" name=""/>
        <dsp:cNvSpPr/>
      </dsp:nvSpPr>
      <dsp:spPr>
        <a:xfrm>
          <a:off x="8195936" y="70308"/>
          <a:ext cx="1013983" cy="101398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7000" r="-3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CC9F22-E4E4-4DD1-9F47-208B351EF125}">
      <dsp:nvSpPr>
        <dsp:cNvPr id="0" name=""/>
        <dsp:cNvSpPr/>
      </dsp:nvSpPr>
      <dsp:spPr>
        <a:xfrm>
          <a:off x="9209920" y="70308"/>
          <a:ext cx="1541399" cy="101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ts val="1500"/>
            </a:lnSpc>
            <a:spcBef>
              <a:spcPct val="0"/>
            </a:spcBef>
            <a:spcAft>
              <a:spcPct val="35000"/>
            </a:spcAft>
          </a:pPr>
          <a:r>
            <a:rPr lang="es-MX" sz="1400" kern="1200" dirty="0" smtClean="0">
              <a:latin typeface="Caviar Dreams" panose="020B0402020204020504" pitchFamily="34" charset="0"/>
            </a:rPr>
            <a:t>Fortalecer </a:t>
          </a:r>
          <a:endParaRPr lang="es-MX" sz="1400" kern="1200" dirty="0" smtClean="0">
            <a:latin typeface="Caviar Dreams" panose="020B0402020204020504" pitchFamily="34" charset="0"/>
          </a:endParaRPr>
        </a:p>
        <a:p>
          <a:pPr lvl="0" algn="ctr" defTabSz="622300">
            <a:lnSpc>
              <a:spcPts val="1500"/>
            </a:lnSpc>
            <a:spcBef>
              <a:spcPct val="0"/>
            </a:spcBef>
            <a:spcAft>
              <a:spcPct val="35000"/>
            </a:spcAft>
          </a:pPr>
          <a:r>
            <a:rPr lang="es-MX" sz="1400" kern="1200" dirty="0" smtClean="0">
              <a:latin typeface="Caviar Dreams" panose="020B0402020204020504" pitchFamily="34" charset="0"/>
            </a:rPr>
            <a:t> su cultura Organizacional y Funcionamiento </a:t>
          </a:r>
          <a:endParaRPr lang="es-MX" sz="1400" kern="1200" dirty="0">
            <a:latin typeface="Caviar Dreams" panose="020B0402020204020504" pitchFamily="34" charset="0"/>
          </a:endParaRPr>
        </a:p>
      </dsp:txBody>
      <dsp:txXfrm>
        <a:off x="9209920" y="70308"/>
        <a:ext cx="1541399" cy="1013983"/>
      </dsp:txXfrm>
    </dsp:sp>
    <dsp:sp modelId="{A918C730-E527-4FEF-A1E5-7FB8214782ED}">
      <dsp:nvSpPr>
        <dsp:cNvPr id="0" name=""/>
        <dsp:cNvSpPr/>
      </dsp:nvSpPr>
      <dsp:spPr>
        <a:xfrm>
          <a:off x="7310953" y="1033592"/>
          <a:ext cx="1013983" cy="10139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527975-062D-4D9F-9330-F2472A04625C}">
      <dsp:nvSpPr>
        <dsp:cNvPr id="0" name=""/>
        <dsp:cNvSpPr/>
      </dsp:nvSpPr>
      <dsp:spPr>
        <a:xfrm>
          <a:off x="8234119" y="1169243"/>
          <a:ext cx="2503239" cy="101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MX" sz="1400" kern="1200" dirty="0" smtClean="0">
              <a:latin typeface="Caviar Dreams" panose="020B0402020204020504" pitchFamily="34" charset="0"/>
            </a:rPr>
            <a:t>Proveer </a:t>
          </a:r>
          <a:r>
            <a:rPr lang="es-MX" sz="1400" kern="1200" dirty="0" smtClean="0">
              <a:latin typeface="Caviar Dreams" panose="020B0402020204020504" pitchFamily="34" charset="0"/>
            </a:rPr>
            <a:t>herramientas para su </a:t>
          </a:r>
        </a:p>
        <a:p>
          <a:pPr lvl="0" algn="ctr" defTabSz="622300">
            <a:lnSpc>
              <a:spcPct val="90000"/>
            </a:lnSpc>
            <a:spcBef>
              <a:spcPct val="0"/>
            </a:spcBef>
            <a:spcAft>
              <a:spcPct val="35000"/>
            </a:spcAft>
          </a:pPr>
          <a:r>
            <a:rPr lang="es-MX" sz="1400" kern="1200" dirty="0" smtClean="0">
              <a:latin typeface="Caviar Dreams" panose="020B0402020204020504" pitchFamily="34" charset="0"/>
            </a:rPr>
            <a:t>Planeación</a:t>
          </a:r>
        </a:p>
        <a:p>
          <a:pPr lvl="0" algn="ctr" defTabSz="622300">
            <a:lnSpc>
              <a:spcPct val="90000"/>
            </a:lnSpc>
            <a:spcBef>
              <a:spcPct val="0"/>
            </a:spcBef>
            <a:spcAft>
              <a:spcPct val="35000"/>
            </a:spcAft>
          </a:pPr>
          <a:r>
            <a:rPr lang="es-MX" sz="1400" kern="1200" dirty="0" smtClean="0">
              <a:latin typeface="Caviar Dreams" panose="020B0402020204020504" pitchFamily="34" charset="0"/>
            </a:rPr>
            <a:t>Seguimiento </a:t>
          </a:r>
        </a:p>
        <a:p>
          <a:pPr lvl="0" algn="ctr" defTabSz="622300">
            <a:lnSpc>
              <a:spcPct val="90000"/>
            </a:lnSpc>
            <a:spcBef>
              <a:spcPct val="0"/>
            </a:spcBef>
            <a:spcAft>
              <a:spcPct val="35000"/>
            </a:spcAft>
          </a:pPr>
          <a:r>
            <a:rPr lang="es-MX" sz="1400" kern="1200" dirty="0" smtClean="0">
              <a:latin typeface="Caviar Dreams" panose="020B0402020204020504" pitchFamily="34" charset="0"/>
            </a:rPr>
            <a:t>evaluación   </a:t>
          </a:r>
          <a:endParaRPr lang="es-MX" sz="1400" kern="1200" dirty="0">
            <a:latin typeface="Caviar Dreams" panose="020B0402020204020504" pitchFamily="34" charset="0"/>
          </a:endParaRPr>
        </a:p>
      </dsp:txBody>
      <dsp:txXfrm>
        <a:off x="8234119" y="1169243"/>
        <a:ext cx="2503239" cy="1013983"/>
      </dsp:txXfrm>
    </dsp:sp>
    <dsp:sp modelId="{AF850E1F-6D4E-4E2F-9075-F09AED05FF68}">
      <dsp:nvSpPr>
        <dsp:cNvPr id="0" name=""/>
        <dsp:cNvSpPr/>
      </dsp:nvSpPr>
      <dsp:spPr>
        <a:xfrm>
          <a:off x="6991548" y="2379938"/>
          <a:ext cx="1013983" cy="101398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0C21F-F1B5-449A-8053-6D3AC2D942E2}">
      <dsp:nvSpPr>
        <dsp:cNvPr id="0" name=""/>
        <dsp:cNvSpPr/>
      </dsp:nvSpPr>
      <dsp:spPr>
        <a:xfrm>
          <a:off x="8005532" y="2379938"/>
          <a:ext cx="1020145" cy="101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MX" sz="1400" kern="1200" dirty="0" smtClean="0">
              <a:latin typeface="Caviar Dreams" panose="020B0402020204020504" pitchFamily="34" charset="0"/>
            </a:rPr>
            <a:t>Contribuir a la mejora del logro educativo </a:t>
          </a:r>
          <a:endParaRPr lang="es-MX" sz="1400" kern="1200" dirty="0">
            <a:latin typeface="Caviar Dreams" panose="020B0402020204020504" pitchFamily="34" charset="0"/>
          </a:endParaRPr>
        </a:p>
      </dsp:txBody>
      <dsp:txXfrm>
        <a:off x="8005532" y="2379938"/>
        <a:ext cx="1020145" cy="1013983"/>
      </dsp:txXfrm>
    </dsp:sp>
    <dsp:sp modelId="{BACD769D-004C-472C-ACF5-6443C84FDB04}">
      <dsp:nvSpPr>
        <dsp:cNvPr id="0" name=""/>
        <dsp:cNvSpPr/>
      </dsp:nvSpPr>
      <dsp:spPr>
        <a:xfrm>
          <a:off x="7310953" y="3726283"/>
          <a:ext cx="1013983" cy="101398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535FD2-2279-4F5D-84EF-4EEFDA0F1532}">
      <dsp:nvSpPr>
        <dsp:cNvPr id="0" name=""/>
        <dsp:cNvSpPr/>
      </dsp:nvSpPr>
      <dsp:spPr>
        <a:xfrm>
          <a:off x="8324937" y="3726283"/>
          <a:ext cx="2766225" cy="101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MX" sz="1400" kern="1200" dirty="0" smtClean="0">
              <a:latin typeface="Caviar Dreams" panose="020B0402020204020504" pitchFamily="34" charset="0"/>
            </a:rPr>
            <a:t>Impulsar la participación social:</a:t>
          </a:r>
        </a:p>
        <a:p>
          <a:pPr lvl="0" algn="ctr" defTabSz="622300">
            <a:lnSpc>
              <a:spcPct val="90000"/>
            </a:lnSpc>
            <a:spcBef>
              <a:spcPct val="0"/>
            </a:spcBef>
            <a:spcAft>
              <a:spcPct val="35000"/>
            </a:spcAft>
          </a:pPr>
          <a:r>
            <a:rPr lang="es-MX" sz="1200" kern="1200" dirty="0" smtClean="0">
              <a:latin typeface="Caviar Dreams" panose="020B0402020204020504" pitchFamily="34" charset="0"/>
            </a:rPr>
            <a:t>Cofinanciamiento</a:t>
          </a:r>
        </a:p>
        <a:p>
          <a:pPr lvl="0" algn="ctr" defTabSz="622300">
            <a:lnSpc>
              <a:spcPct val="90000"/>
            </a:lnSpc>
            <a:spcBef>
              <a:spcPct val="0"/>
            </a:spcBef>
            <a:spcAft>
              <a:spcPct val="35000"/>
            </a:spcAft>
          </a:pPr>
          <a:r>
            <a:rPr lang="es-MX" sz="1200" kern="1200" dirty="0" smtClean="0">
              <a:latin typeface="Caviar Dreams" panose="020B0402020204020504" pitchFamily="34" charset="0"/>
            </a:rPr>
            <a:t>Transparencia </a:t>
          </a:r>
        </a:p>
        <a:p>
          <a:pPr lvl="0" algn="ctr" defTabSz="622300">
            <a:lnSpc>
              <a:spcPct val="90000"/>
            </a:lnSpc>
            <a:spcBef>
              <a:spcPct val="0"/>
            </a:spcBef>
            <a:spcAft>
              <a:spcPct val="35000"/>
            </a:spcAft>
          </a:pPr>
          <a:r>
            <a:rPr lang="es-MX" sz="1200" kern="1200" dirty="0" smtClean="0">
              <a:latin typeface="Caviar Dreams" panose="020B0402020204020504" pitchFamily="34" charset="0"/>
            </a:rPr>
            <a:t>Rendición de cuentas </a:t>
          </a:r>
          <a:endParaRPr lang="es-MX" sz="1200" kern="1200" dirty="0">
            <a:latin typeface="Caviar Dreams" panose="020B0402020204020504" pitchFamily="34" charset="0"/>
          </a:endParaRPr>
        </a:p>
      </dsp:txBody>
      <dsp:txXfrm>
        <a:off x="8324937" y="3726283"/>
        <a:ext cx="2766225" cy="1013983"/>
      </dsp:txXfrm>
    </dsp:sp>
    <dsp:sp modelId="{B913FEC5-B545-41DA-8C9E-31E94342BFC1}">
      <dsp:nvSpPr>
        <dsp:cNvPr id="0" name=""/>
        <dsp:cNvSpPr/>
      </dsp:nvSpPr>
      <dsp:spPr>
        <a:xfrm>
          <a:off x="8195936" y="4689567"/>
          <a:ext cx="1013983" cy="1013983"/>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BE14BA-5BE0-4F7D-B027-F8734E363D75}">
      <dsp:nvSpPr>
        <dsp:cNvPr id="0" name=""/>
        <dsp:cNvSpPr/>
      </dsp:nvSpPr>
      <dsp:spPr>
        <a:xfrm>
          <a:off x="9403350" y="4724347"/>
          <a:ext cx="1290312" cy="1013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lvl="0" algn="ctr" defTabSz="622300">
            <a:lnSpc>
              <a:spcPct val="90000"/>
            </a:lnSpc>
            <a:spcBef>
              <a:spcPct val="0"/>
            </a:spcBef>
            <a:spcAft>
              <a:spcPct val="35000"/>
            </a:spcAft>
          </a:pPr>
          <a:r>
            <a:rPr lang="es-MX" sz="1400" kern="1200" dirty="0" smtClean="0">
              <a:latin typeface="Caviar Dreams" panose="020B0402020204020504" pitchFamily="34" charset="0"/>
            </a:rPr>
            <a:t>Generar mecanismos de coordinación y articulación.</a:t>
          </a:r>
          <a:endParaRPr lang="es-MX" sz="1400" kern="1200" dirty="0">
            <a:latin typeface="Caviar Dreams" panose="020B0402020204020504" pitchFamily="34" charset="0"/>
          </a:endParaRPr>
        </a:p>
      </dsp:txBody>
      <dsp:txXfrm>
        <a:off x="9403350" y="4724347"/>
        <a:ext cx="1290312" cy="10139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14A40-0CDF-42AA-A47D-8A94FDDA226A}">
      <dsp:nvSpPr>
        <dsp:cNvPr id="0" name=""/>
        <dsp:cNvSpPr/>
      </dsp:nvSpPr>
      <dsp:spPr>
        <a:xfrm>
          <a:off x="1216" y="1525575"/>
          <a:ext cx="0" cy="4541423"/>
        </a:xfrm>
        <a:prstGeom prst="line">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D6E07-AEB4-4B4A-8D5C-E309DE236D7E}">
      <dsp:nvSpPr>
        <dsp:cNvPr id="0" name=""/>
        <dsp:cNvSpPr/>
      </dsp:nvSpPr>
      <dsp:spPr>
        <a:xfrm>
          <a:off x="127367" y="1676955"/>
          <a:ext cx="2388536" cy="204364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6000" b="-3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F8A31C-6927-4BCE-A039-15AB262FD0B4}">
      <dsp:nvSpPr>
        <dsp:cNvPr id="0" name=""/>
        <dsp:cNvSpPr/>
      </dsp:nvSpPr>
      <dsp:spPr>
        <a:xfrm>
          <a:off x="127367" y="3720596"/>
          <a:ext cx="2388536" cy="2346402"/>
        </a:xfrm>
        <a:prstGeom prst="rect">
          <a:avLst/>
        </a:prstGeom>
        <a:noFill/>
        <a:ln>
          <a:noFill/>
        </a:ln>
        <a:effectLst/>
      </dsp:spPr>
      <dsp:style>
        <a:lnRef idx="0">
          <a:scrgbClr r="0" g="0" b="0"/>
        </a:lnRef>
        <a:fillRef idx="0">
          <a:scrgbClr r="0" g="0" b="0"/>
        </a:fillRef>
        <a:effectRef idx="0">
          <a:scrgbClr r="0" g="0" b="0"/>
        </a:effectRef>
        <a:fontRef idx="minor"/>
      </dsp:style>
    </dsp:sp>
    <dsp:sp modelId="{584D7839-331B-4537-9847-EA02E2F7131B}">
      <dsp:nvSpPr>
        <dsp:cNvPr id="0" name=""/>
        <dsp:cNvSpPr/>
      </dsp:nvSpPr>
      <dsp:spPr>
        <a:xfrm>
          <a:off x="1216" y="1020972"/>
          <a:ext cx="2523013" cy="50460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MX" sz="1200" kern="1200" dirty="0" smtClean="0"/>
            <a:t>A través del fideicomiso Fondo Nacional para Escuelas de Calidad </a:t>
          </a:r>
          <a:endParaRPr lang="es-MX" sz="1200" kern="1200" dirty="0"/>
        </a:p>
      </dsp:txBody>
      <dsp:txXfrm>
        <a:off x="1216" y="1020972"/>
        <a:ext cx="2523013" cy="504602"/>
      </dsp:txXfrm>
    </dsp:sp>
    <dsp:sp modelId="{A0E61B4F-864F-4A79-B772-6DF03E28F883}">
      <dsp:nvSpPr>
        <dsp:cNvPr id="0" name=""/>
        <dsp:cNvSpPr/>
      </dsp:nvSpPr>
      <dsp:spPr>
        <a:xfrm>
          <a:off x="2926508" y="1525575"/>
          <a:ext cx="0" cy="4541423"/>
        </a:xfrm>
        <a:prstGeom prst="lin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9935AF-14AE-4465-82F4-E2F650C19BEB}">
      <dsp:nvSpPr>
        <dsp:cNvPr id="0" name=""/>
        <dsp:cNvSpPr/>
      </dsp:nvSpPr>
      <dsp:spPr>
        <a:xfrm>
          <a:off x="3052658" y="1676955"/>
          <a:ext cx="2388536" cy="204364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983639-F79B-497B-9749-77759A4D4FB7}">
      <dsp:nvSpPr>
        <dsp:cNvPr id="0" name=""/>
        <dsp:cNvSpPr/>
      </dsp:nvSpPr>
      <dsp:spPr>
        <a:xfrm>
          <a:off x="3052658" y="3720596"/>
          <a:ext cx="2388536" cy="2346402"/>
        </a:xfrm>
        <a:prstGeom prst="rect">
          <a:avLst/>
        </a:prstGeom>
        <a:noFill/>
        <a:ln>
          <a:noFill/>
        </a:ln>
        <a:effectLst/>
      </dsp:spPr>
      <dsp:style>
        <a:lnRef idx="0">
          <a:scrgbClr r="0" g="0" b="0"/>
        </a:lnRef>
        <a:fillRef idx="0">
          <a:scrgbClr r="0" g="0" b="0"/>
        </a:fillRef>
        <a:effectRef idx="0">
          <a:scrgbClr r="0" g="0" b="0"/>
        </a:effectRef>
        <a:fontRef idx="minor"/>
      </dsp:style>
    </dsp:sp>
    <dsp:sp modelId="{3C8EF544-E5E8-4237-A030-8C2924045F27}">
      <dsp:nvSpPr>
        <dsp:cNvPr id="0" name=""/>
        <dsp:cNvSpPr/>
      </dsp:nvSpPr>
      <dsp:spPr>
        <a:xfrm>
          <a:off x="2926508" y="1020972"/>
          <a:ext cx="2523013" cy="504602"/>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MX" sz="1200" kern="1200" dirty="0" smtClean="0"/>
            <a:t>Por cada peso que aporta el Gobierno del Estado la SEP aporta 3</a:t>
          </a:r>
          <a:endParaRPr lang="es-MX" sz="1200" kern="1200" dirty="0"/>
        </a:p>
      </dsp:txBody>
      <dsp:txXfrm>
        <a:off x="2926508" y="1020972"/>
        <a:ext cx="2523013" cy="504602"/>
      </dsp:txXfrm>
    </dsp:sp>
    <dsp:sp modelId="{6C399441-065D-49FE-BD24-8A40AFA0754C}">
      <dsp:nvSpPr>
        <dsp:cNvPr id="0" name=""/>
        <dsp:cNvSpPr/>
      </dsp:nvSpPr>
      <dsp:spPr>
        <a:xfrm>
          <a:off x="5851799" y="1525575"/>
          <a:ext cx="0" cy="4541423"/>
        </a:xfrm>
        <a:prstGeom prst="line">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FF8C8A-3E50-430D-B891-3A493F14E470}">
      <dsp:nvSpPr>
        <dsp:cNvPr id="0" name=""/>
        <dsp:cNvSpPr/>
      </dsp:nvSpPr>
      <dsp:spPr>
        <a:xfrm>
          <a:off x="5977950" y="1676955"/>
          <a:ext cx="2388536" cy="204364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816A6-4C3E-4978-AE65-BDF630D0C019}">
      <dsp:nvSpPr>
        <dsp:cNvPr id="0" name=""/>
        <dsp:cNvSpPr/>
      </dsp:nvSpPr>
      <dsp:spPr>
        <a:xfrm>
          <a:off x="5977950" y="3720596"/>
          <a:ext cx="2388536" cy="2346402"/>
        </a:xfrm>
        <a:prstGeom prst="rect">
          <a:avLst/>
        </a:prstGeom>
        <a:noFill/>
        <a:ln>
          <a:noFill/>
        </a:ln>
        <a:effectLst/>
      </dsp:spPr>
      <dsp:style>
        <a:lnRef idx="0">
          <a:scrgbClr r="0" g="0" b="0"/>
        </a:lnRef>
        <a:fillRef idx="0">
          <a:scrgbClr r="0" g="0" b="0"/>
        </a:fillRef>
        <a:effectRef idx="0">
          <a:scrgbClr r="0" g="0" b="0"/>
        </a:effectRef>
        <a:fontRef idx="minor"/>
      </dsp:style>
    </dsp:sp>
    <dsp:sp modelId="{778D8C40-E4F1-4A8A-A221-36414F9EE30D}">
      <dsp:nvSpPr>
        <dsp:cNvPr id="0" name=""/>
        <dsp:cNvSpPr/>
      </dsp:nvSpPr>
      <dsp:spPr>
        <a:xfrm>
          <a:off x="5851799" y="1020972"/>
          <a:ext cx="2523013" cy="504602"/>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MX" sz="1200" kern="1200" dirty="0" smtClean="0"/>
            <a:t>Programas adicionales del Gobierno Federal, Estatal y Municipal </a:t>
          </a:r>
          <a:endParaRPr lang="es-MX" sz="1200" kern="1200" dirty="0"/>
        </a:p>
      </dsp:txBody>
      <dsp:txXfrm>
        <a:off x="5851799" y="1020972"/>
        <a:ext cx="2523013" cy="504602"/>
      </dsp:txXfrm>
    </dsp:sp>
    <dsp:sp modelId="{FE007A5B-AC95-452A-8409-76868FCACFAB}">
      <dsp:nvSpPr>
        <dsp:cNvPr id="0" name=""/>
        <dsp:cNvSpPr/>
      </dsp:nvSpPr>
      <dsp:spPr>
        <a:xfrm>
          <a:off x="8777091" y="1525575"/>
          <a:ext cx="0" cy="4541423"/>
        </a:xfrm>
        <a:prstGeom prst="line">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52A004-B2BA-4C4C-931F-B7BB239DB472}">
      <dsp:nvSpPr>
        <dsp:cNvPr id="0" name=""/>
        <dsp:cNvSpPr/>
      </dsp:nvSpPr>
      <dsp:spPr>
        <a:xfrm>
          <a:off x="8903241" y="1676955"/>
          <a:ext cx="2388536" cy="204364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416D6-7672-4CA9-A57E-D0BF6DAC9980}">
      <dsp:nvSpPr>
        <dsp:cNvPr id="0" name=""/>
        <dsp:cNvSpPr/>
      </dsp:nvSpPr>
      <dsp:spPr>
        <a:xfrm>
          <a:off x="8903241" y="3720596"/>
          <a:ext cx="2388536" cy="2346402"/>
        </a:xfrm>
        <a:prstGeom prst="rect">
          <a:avLst/>
        </a:prstGeom>
        <a:noFill/>
        <a:ln>
          <a:noFill/>
        </a:ln>
        <a:effectLst/>
      </dsp:spPr>
      <dsp:style>
        <a:lnRef idx="0">
          <a:scrgbClr r="0" g="0" b="0"/>
        </a:lnRef>
        <a:fillRef idx="0">
          <a:scrgbClr r="0" g="0" b="0"/>
        </a:fillRef>
        <a:effectRef idx="0">
          <a:scrgbClr r="0" g="0" b="0"/>
        </a:effectRef>
        <a:fontRef idx="minor"/>
      </dsp:style>
    </dsp:sp>
    <dsp:sp modelId="{0E8B5A0C-4841-4849-835F-9EF7C2511714}">
      <dsp:nvSpPr>
        <dsp:cNvPr id="0" name=""/>
        <dsp:cNvSpPr/>
      </dsp:nvSpPr>
      <dsp:spPr>
        <a:xfrm>
          <a:off x="8777091" y="990201"/>
          <a:ext cx="2523013" cy="504602"/>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s-MX" sz="1200" kern="1200" dirty="0" smtClean="0"/>
            <a:t>Los recursos son administrados de la unidad responsable de cada entidad</a:t>
          </a:r>
          <a:endParaRPr lang="es-MX" sz="1200" kern="1200" dirty="0"/>
        </a:p>
      </dsp:txBody>
      <dsp:txXfrm>
        <a:off x="8777091" y="990201"/>
        <a:ext cx="2523013" cy="504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359B0-CF45-40AD-9D68-D3461E78766F}">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181BB8-DB34-45C7-9920-599579EB0885}">
      <dsp:nvSpPr>
        <dsp:cNvPr id="0" name=""/>
        <dsp:cNvSpPr/>
      </dsp:nvSpPr>
      <dsp:spPr>
        <a:xfrm>
          <a:off x="0" y="0"/>
          <a:ext cx="1625600" cy="541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r>
            <a:rPr lang="es-MX" sz="4400" kern="1200" dirty="0" smtClean="0"/>
            <a:t>PEC</a:t>
          </a:r>
          <a:endParaRPr lang="es-MX" sz="4400" kern="1200" dirty="0"/>
        </a:p>
      </dsp:txBody>
      <dsp:txXfrm>
        <a:off x="0" y="0"/>
        <a:ext cx="1625600" cy="5418667"/>
      </dsp:txXfrm>
    </dsp:sp>
    <dsp:sp modelId="{7F0AC372-E337-4641-A033-24D3D13D518C}">
      <dsp:nvSpPr>
        <dsp:cNvPr id="0" name=""/>
        <dsp:cNvSpPr/>
      </dsp:nvSpPr>
      <dsp:spPr>
        <a:xfrm>
          <a:off x="1747520" y="19744"/>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Reducir la deserción escolar</a:t>
          </a:r>
          <a:endParaRPr lang="es-MX" sz="1300" kern="1200" dirty="0"/>
        </a:p>
      </dsp:txBody>
      <dsp:txXfrm>
        <a:off x="1747520" y="19744"/>
        <a:ext cx="6380480" cy="394890"/>
      </dsp:txXfrm>
    </dsp:sp>
    <dsp:sp modelId="{43481C91-4580-4A5E-8BBA-F00F666D4FED}">
      <dsp:nvSpPr>
        <dsp:cNvPr id="0" name=""/>
        <dsp:cNvSpPr/>
      </dsp:nvSpPr>
      <dsp:spPr>
        <a:xfrm>
          <a:off x="1625599" y="414635"/>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E3AAF9-8B27-4D7A-857B-BD676CAE2387}">
      <dsp:nvSpPr>
        <dsp:cNvPr id="0" name=""/>
        <dsp:cNvSpPr/>
      </dsp:nvSpPr>
      <dsp:spPr>
        <a:xfrm>
          <a:off x="1747520" y="434379"/>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Transparentar el gasto educativo</a:t>
          </a:r>
          <a:endParaRPr lang="es-MX" sz="1300" kern="1200" dirty="0"/>
        </a:p>
      </dsp:txBody>
      <dsp:txXfrm>
        <a:off x="1747520" y="434379"/>
        <a:ext cx="6380480" cy="394890"/>
      </dsp:txXfrm>
    </dsp:sp>
    <dsp:sp modelId="{F670D236-27DE-498A-8D93-83B6201A7CAB}">
      <dsp:nvSpPr>
        <dsp:cNvPr id="0" name=""/>
        <dsp:cNvSpPr/>
      </dsp:nvSpPr>
      <dsp:spPr>
        <a:xfrm>
          <a:off x="1625599" y="829270"/>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BFBA9A-233C-4BBA-BE0F-ED656B9301E1}">
      <dsp:nvSpPr>
        <dsp:cNvPr id="0" name=""/>
        <dsp:cNvSpPr/>
      </dsp:nvSpPr>
      <dsp:spPr>
        <a:xfrm>
          <a:off x="1747520" y="849014"/>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Mejorar las condiciones de operación </a:t>
          </a:r>
          <a:endParaRPr lang="es-MX" sz="1300" kern="1200" dirty="0"/>
        </a:p>
      </dsp:txBody>
      <dsp:txXfrm>
        <a:off x="1747520" y="849014"/>
        <a:ext cx="6380480" cy="394890"/>
      </dsp:txXfrm>
    </dsp:sp>
    <dsp:sp modelId="{2AFA857F-477E-4D3C-9016-E2187FDC736B}">
      <dsp:nvSpPr>
        <dsp:cNvPr id="0" name=""/>
        <dsp:cNvSpPr/>
      </dsp:nvSpPr>
      <dsp:spPr>
        <a:xfrm>
          <a:off x="1625599" y="1243905"/>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021018-23D7-46CF-842D-2DCF330A96AB}">
      <dsp:nvSpPr>
        <dsp:cNvPr id="0" name=""/>
        <dsp:cNvSpPr/>
      </dsp:nvSpPr>
      <dsp:spPr>
        <a:xfrm>
          <a:off x="1747520" y="1263650"/>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Incentivar la participación de los padres de familia </a:t>
          </a:r>
          <a:endParaRPr lang="es-MX" sz="1300" kern="1200" dirty="0"/>
        </a:p>
      </dsp:txBody>
      <dsp:txXfrm>
        <a:off x="1747520" y="1263650"/>
        <a:ext cx="6380480" cy="394890"/>
      </dsp:txXfrm>
    </dsp:sp>
    <dsp:sp modelId="{E98A69B0-0E3E-42BF-A102-D5740FB08229}">
      <dsp:nvSpPr>
        <dsp:cNvPr id="0" name=""/>
        <dsp:cNvSpPr/>
      </dsp:nvSpPr>
      <dsp:spPr>
        <a:xfrm>
          <a:off x="1625599" y="1658540"/>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3C19AD-D412-4969-A99E-7A1D997591EC}">
      <dsp:nvSpPr>
        <dsp:cNvPr id="0" name=""/>
        <dsp:cNvSpPr/>
      </dsp:nvSpPr>
      <dsp:spPr>
        <a:xfrm>
          <a:off x="1747520" y="1678285"/>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Rendición de cuentas </a:t>
          </a:r>
          <a:endParaRPr lang="es-MX" sz="1300" kern="1200" dirty="0"/>
        </a:p>
      </dsp:txBody>
      <dsp:txXfrm>
        <a:off x="1747520" y="1678285"/>
        <a:ext cx="6380480" cy="394890"/>
      </dsp:txXfrm>
    </dsp:sp>
    <dsp:sp modelId="{B5F0C2B9-9DA5-4687-866A-F38C8818DD7D}">
      <dsp:nvSpPr>
        <dsp:cNvPr id="0" name=""/>
        <dsp:cNvSpPr/>
      </dsp:nvSpPr>
      <dsp:spPr>
        <a:xfrm>
          <a:off x="1625599" y="2073175"/>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3EE72-E614-419C-90EA-08F533F3D446}">
      <dsp:nvSpPr>
        <dsp:cNvPr id="0" name=""/>
        <dsp:cNvSpPr/>
      </dsp:nvSpPr>
      <dsp:spPr>
        <a:xfrm>
          <a:off x="1747520" y="2092920"/>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Fortalecer relación entre los 3 niveles de gobierno</a:t>
          </a:r>
          <a:endParaRPr lang="es-MX" sz="1300" kern="1200" dirty="0"/>
        </a:p>
      </dsp:txBody>
      <dsp:txXfrm>
        <a:off x="1747520" y="2092920"/>
        <a:ext cx="6380480" cy="394890"/>
      </dsp:txXfrm>
    </dsp:sp>
    <dsp:sp modelId="{3FC7074B-A3D0-4581-95F7-D92D4675C02B}">
      <dsp:nvSpPr>
        <dsp:cNvPr id="0" name=""/>
        <dsp:cNvSpPr/>
      </dsp:nvSpPr>
      <dsp:spPr>
        <a:xfrm>
          <a:off x="1625599" y="2487811"/>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9265F7-2023-4380-AF9E-FF95DD8189E6}">
      <dsp:nvSpPr>
        <dsp:cNvPr id="0" name=""/>
        <dsp:cNvSpPr/>
      </dsp:nvSpPr>
      <dsp:spPr>
        <a:xfrm>
          <a:off x="1747520" y="2507555"/>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Incrementar el logro académico </a:t>
          </a:r>
          <a:endParaRPr lang="es-MX" sz="1300" kern="1200" dirty="0"/>
        </a:p>
      </dsp:txBody>
      <dsp:txXfrm>
        <a:off x="1747520" y="2507555"/>
        <a:ext cx="6380480" cy="394890"/>
      </dsp:txXfrm>
    </dsp:sp>
    <dsp:sp modelId="{219EDBFB-6223-4481-9761-F7E4FCEEFF40}">
      <dsp:nvSpPr>
        <dsp:cNvPr id="0" name=""/>
        <dsp:cNvSpPr/>
      </dsp:nvSpPr>
      <dsp:spPr>
        <a:xfrm>
          <a:off x="1625599" y="2902446"/>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FBF1AB-B0EA-413F-A94D-1FCA04ADEF30}">
      <dsp:nvSpPr>
        <dsp:cNvPr id="0" name=""/>
        <dsp:cNvSpPr/>
      </dsp:nvSpPr>
      <dsp:spPr>
        <a:xfrm>
          <a:off x="1747520" y="2922190"/>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Incrementar el trabajo colaborativo</a:t>
          </a:r>
          <a:endParaRPr lang="es-MX" sz="1300" kern="1200" dirty="0"/>
        </a:p>
      </dsp:txBody>
      <dsp:txXfrm>
        <a:off x="1747520" y="2922190"/>
        <a:ext cx="6380480" cy="394890"/>
      </dsp:txXfrm>
    </dsp:sp>
    <dsp:sp modelId="{533BE83B-9C47-4BF9-A7C9-E5A324ECE6B6}">
      <dsp:nvSpPr>
        <dsp:cNvPr id="0" name=""/>
        <dsp:cNvSpPr/>
      </dsp:nvSpPr>
      <dsp:spPr>
        <a:xfrm>
          <a:off x="1625599" y="3317081"/>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4C6C4F-B28F-42DA-A93E-A902ACCE998C}">
      <dsp:nvSpPr>
        <dsp:cNvPr id="0" name=""/>
        <dsp:cNvSpPr/>
      </dsp:nvSpPr>
      <dsp:spPr>
        <a:xfrm>
          <a:off x="1747520" y="3336825"/>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Liderazgos democráticos </a:t>
          </a:r>
          <a:endParaRPr lang="es-MX" sz="1300" kern="1200" dirty="0"/>
        </a:p>
      </dsp:txBody>
      <dsp:txXfrm>
        <a:off x="1747520" y="3336825"/>
        <a:ext cx="6380480" cy="394890"/>
      </dsp:txXfrm>
    </dsp:sp>
    <dsp:sp modelId="{C68ABEB5-9867-466D-A318-45BB8AC97444}">
      <dsp:nvSpPr>
        <dsp:cNvPr id="0" name=""/>
        <dsp:cNvSpPr/>
      </dsp:nvSpPr>
      <dsp:spPr>
        <a:xfrm>
          <a:off x="1625599" y="3731716"/>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B4E442-E66C-4183-8767-84D577A24CFB}">
      <dsp:nvSpPr>
        <dsp:cNvPr id="0" name=""/>
        <dsp:cNvSpPr/>
      </dsp:nvSpPr>
      <dsp:spPr>
        <a:xfrm>
          <a:off x="1747520" y="3751461"/>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Mejorar la operación regular de las escuelas </a:t>
          </a:r>
          <a:endParaRPr lang="es-MX" sz="1300" kern="1200" dirty="0"/>
        </a:p>
      </dsp:txBody>
      <dsp:txXfrm>
        <a:off x="1747520" y="3751461"/>
        <a:ext cx="6380480" cy="394890"/>
      </dsp:txXfrm>
    </dsp:sp>
    <dsp:sp modelId="{22E81C9C-6C44-49B2-B8D2-10C093BF9840}">
      <dsp:nvSpPr>
        <dsp:cNvPr id="0" name=""/>
        <dsp:cNvSpPr/>
      </dsp:nvSpPr>
      <dsp:spPr>
        <a:xfrm>
          <a:off x="1625599" y="4146351"/>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85A7B-5AF2-45DD-AE13-1DD578C505FC}">
      <dsp:nvSpPr>
        <dsp:cNvPr id="0" name=""/>
        <dsp:cNvSpPr/>
      </dsp:nvSpPr>
      <dsp:spPr>
        <a:xfrm>
          <a:off x="1747520" y="4166096"/>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Mayor nivel de confianza entre : Directores – Maestros – Alumnos – y padres de familia </a:t>
          </a:r>
          <a:endParaRPr lang="es-MX" sz="1300" kern="1200" dirty="0"/>
        </a:p>
      </dsp:txBody>
      <dsp:txXfrm>
        <a:off x="1747520" y="4166096"/>
        <a:ext cx="6380480" cy="394890"/>
      </dsp:txXfrm>
    </dsp:sp>
    <dsp:sp modelId="{A7918676-7214-4178-BD04-8BA3C4431E6C}">
      <dsp:nvSpPr>
        <dsp:cNvPr id="0" name=""/>
        <dsp:cNvSpPr/>
      </dsp:nvSpPr>
      <dsp:spPr>
        <a:xfrm>
          <a:off x="1625599" y="4560986"/>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99D32F-7D5A-4D05-B680-C319C4CBDFFD}">
      <dsp:nvSpPr>
        <dsp:cNvPr id="0" name=""/>
        <dsp:cNvSpPr/>
      </dsp:nvSpPr>
      <dsp:spPr>
        <a:xfrm>
          <a:off x="1747520" y="4580731"/>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Clima escolar favorable </a:t>
          </a:r>
          <a:endParaRPr lang="es-MX" sz="1300" kern="1200" dirty="0"/>
        </a:p>
      </dsp:txBody>
      <dsp:txXfrm>
        <a:off x="1747520" y="4580731"/>
        <a:ext cx="6380480" cy="394890"/>
      </dsp:txXfrm>
    </dsp:sp>
    <dsp:sp modelId="{45F66597-CA09-4C14-82F9-126EAF0E2DC5}">
      <dsp:nvSpPr>
        <dsp:cNvPr id="0" name=""/>
        <dsp:cNvSpPr/>
      </dsp:nvSpPr>
      <dsp:spPr>
        <a:xfrm>
          <a:off x="1625599" y="4975622"/>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F81162-D2EC-4637-A37D-3F0F331F009A}">
      <dsp:nvSpPr>
        <dsp:cNvPr id="0" name=""/>
        <dsp:cNvSpPr/>
      </dsp:nvSpPr>
      <dsp:spPr>
        <a:xfrm>
          <a:off x="1747520" y="4995366"/>
          <a:ext cx="6380480" cy="394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s-MX" sz="1300" kern="1200" dirty="0" smtClean="0"/>
            <a:t>Consejos Escolares de Participación Social </a:t>
          </a:r>
          <a:endParaRPr lang="es-MX" sz="1300" kern="1200" dirty="0"/>
        </a:p>
      </dsp:txBody>
      <dsp:txXfrm>
        <a:off x="1747520" y="4995366"/>
        <a:ext cx="6380480" cy="394890"/>
      </dsp:txXfrm>
    </dsp:sp>
    <dsp:sp modelId="{0003DBF7-3B8D-4184-A86A-5E7278E0F942}">
      <dsp:nvSpPr>
        <dsp:cNvPr id="0" name=""/>
        <dsp:cNvSpPr/>
      </dsp:nvSpPr>
      <dsp:spPr>
        <a:xfrm>
          <a:off x="1625599" y="5390257"/>
          <a:ext cx="650240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15880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BCD03B6-60B1-48CD-AA99-CCFA15C403A2}" type="datetimeFigureOut">
              <a:rPr lang="es-MX" smtClean="0"/>
              <a:t>12/04/2015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700674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BCD03B6-60B1-48CD-AA99-CCFA15C403A2}" type="datetimeFigureOut">
              <a:rPr lang="es-MX" smtClean="0"/>
              <a:t>12/04/2015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934423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48962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667838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45342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1BCD03B6-60B1-48CD-AA99-CCFA15C403A2}" type="datetimeFigureOut">
              <a:rPr lang="es-MX" smtClean="0"/>
              <a:t>12/04/2015</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55442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1BCD03B6-60B1-48CD-AA99-CCFA15C403A2}" type="datetimeFigureOut">
              <a:rPr lang="es-MX" smtClean="0"/>
              <a:t>12/04/2015</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570360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BCD03B6-60B1-48CD-AA99-CCFA15C403A2}" type="datetimeFigureOut">
              <a:rPr lang="es-MX" smtClean="0"/>
              <a:t>12/04/2015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71374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244590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69654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BCD03B6-60B1-48CD-AA99-CCFA15C403A2}" type="datetimeFigureOut">
              <a:rPr lang="es-MX" smtClean="0"/>
              <a:t>12/04/2015</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DA8ABD8-D8B2-42A5-B70B-BEFF0D535408}" type="slidenum">
              <a:rPr lang="es-MX" smtClean="0"/>
              <a:t>‹Nº›</a:t>
            </a:fld>
            <a:endParaRPr lang="es-MX"/>
          </a:p>
        </p:txBody>
      </p:sp>
    </p:spTree>
    <p:extLst>
      <p:ext uri="{BB962C8B-B14F-4D97-AF65-F5344CB8AC3E}">
        <p14:creationId xmlns:p14="http://schemas.microsoft.com/office/powerpoint/2010/main" val="410094248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g"/><Relationship Id="rId2" Type="http://schemas.microsoft.com/office/2007/relationships/media" Target="../media/media1.wm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Layout" Target="../diagrams/layout2.xml"/><Relationship Id="rId3" Type="http://schemas.openxmlformats.org/officeDocument/2006/relationships/slideLayout" Target="../slideLayouts/slideLayout1.xml"/><Relationship Id="rId7" Type="http://schemas.openxmlformats.org/officeDocument/2006/relationships/diagramQuickStyle" Target="../diagrams/quickStyle1.xml"/><Relationship Id="rId12" Type="http://schemas.openxmlformats.org/officeDocument/2006/relationships/diagramData" Target="../diagrams/data2.xml"/><Relationship Id="rId2" Type="http://schemas.microsoft.com/office/2007/relationships/media" Target="../media/media2.wma"/><Relationship Id="rId16" Type="http://schemas.microsoft.com/office/2007/relationships/diagramDrawing" Target="../diagrams/drawing2.xml"/><Relationship Id="rId1" Type="http://schemas.openxmlformats.org/officeDocument/2006/relationships/audio" Target="NULL" TargetMode="External"/><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5" Type="http://schemas.openxmlformats.org/officeDocument/2006/relationships/diagramColors" Target="../diagrams/colors2.xml"/><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diagramDrawing" Target="../diagrams/drawing1.xml"/><Relationship Id="rId1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diagramData" Target="../diagrams/data3.xml"/><Relationship Id="rId11" Type="http://schemas.openxmlformats.org/officeDocument/2006/relationships/image" Target="../media/image4.png"/><Relationship Id="rId5" Type="http://schemas.openxmlformats.org/officeDocument/2006/relationships/image" Target="../media/image9.jp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microsoft.com/office/2007/relationships/media" Target="../media/media4.wma"/><Relationship Id="rId1" Type="http://schemas.openxmlformats.org/officeDocument/2006/relationships/audio" Target="NULL" TargetMode="Externa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4.png"/><Relationship Id="rId4" Type="http://schemas.openxmlformats.org/officeDocument/2006/relationships/image" Target="../media/image2.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media" Target="../media/media10.wma"/><Relationship Id="rId13" Type="http://schemas.openxmlformats.org/officeDocument/2006/relationships/diagramLayout" Target="../diagrams/layout5.xml"/><Relationship Id="rId3" Type="http://schemas.microsoft.com/office/2007/relationships/media" Target="../media/media6.wma"/><Relationship Id="rId7" Type="http://schemas.microsoft.com/office/2007/relationships/media" Target="../media/media9.wma"/><Relationship Id="rId12" Type="http://schemas.openxmlformats.org/officeDocument/2006/relationships/diagramData" Target="../diagrams/data5.xml"/><Relationship Id="rId2" Type="http://schemas.microsoft.com/office/2007/relationships/media" Target="../media/media5.wma"/><Relationship Id="rId16" Type="http://schemas.microsoft.com/office/2007/relationships/diagramDrawing" Target="../diagrams/drawing5.xml"/><Relationship Id="rId1" Type="http://schemas.openxmlformats.org/officeDocument/2006/relationships/audio" Target="NULL" TargetMode="External"/><Relationship Id="rId6" Type="http://schemas.microsoft.com/office/2007/relationships/media" Target="../media/media8.wma"/><Relationship Id="rId11" Type="http://schemas.openxmlformats.org/officeDocument/2006/relationships/image" Target="../media/image2.png"/><Relationship Id="rId5" Type="http://schemas.openxmlformats.org/officeDocument/2006/relationships/audio" Target="../media/media7.wma"/><Relationship Id="rId15" Type="http://schemas.openxmlformats.org/officeDocument/2006/relationships/diagramColors" Target="../diagrams/colors5.xml"/><Relationship Id="rId10" Type="http://schemas.openxmlformats.org/officeDocument/2006/relationships/slideLayout" Target="../slideLayouts/slideLayout2.xml"/><Relationship Id="rId4" Type="http://schemas.microsoft.com/office/2007/relationships/media" Target="../media/media7.wma"/><Relationship Id="rId9" Type="http://schemas.openxmlformats.org/officeDocument/2006/relationships/audio" Target="../media/media10.wma"/><Relationship Id="rId1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microsoft.com/office/2007/relationships/media" Target="../media/media12.wma"/><Relationship Id="rId7" Type="http://schemas.openxmlformats.org/officeDocument/2006/relationships/diagramData" Target="../diagrams/data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2.png"/><Relationship Id="rId11" Type="http://schemas.microsoft.com/office/2007/relationships/diagramDrawing" Target="../diagrams/drawing6.xml"/><Relationship Id="rId5" Type="http://schemas.openxmlformats.org/officeDocument/2006/relationships/slideLayout" Target="../slideLayouts/slideLayout2.xml"/><Relationship Id="rId10" Type="http://schemas.openxmlformats.org/officeDocument/2006/relationships/diagramColors" Target="../diagrams/colors6.xml"/><Relationship Id="rId4" Type="http://schemas.openxmlformats.org/officeDocument/2006/relationships/audio" Target="../media/media12.wma"/><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audio" Target="NULL" TargetMode="External"/><Relationship Id="rId21" Type="http://schemas.openxmlformats.org/officeDocument/2006/relationships/image" Target="../media/image34.jpeg"/><Relationship Id="rId7" Type="http://schemas.openxmlformats.org/officeDocument/2006/relationships/image" Target="../media/image2.png"/><Relationship Id="rId12" Type="http://schemas.microsoft.com/office/2007/relationships/diagramDrawing" Target="../diagrams/drawing7.xml"/><Relationship Id="rId17" Type="http://schemas.openxmlformats.org/officeDocument/2006/relationships/image" Target="../media/image31.jpg"/><Relationship Id="rId2" Type="http://schemas.openxmlformats.org/officeDocument/2006/relationships/audio" Target="../media/media13.wma"/><Relationship Id="rId16" Type="http://schemas.openxmlformats.org/officeDocument/2006/relationships/image" Target="../media/image30.jpeg"/><Relationship Id="rId20" Type="http://schemas.openxmlformats.org/officeDocument/2006/relationships/image" Target="../media/image5.jpg"/><Relationship Id="rId1" Type="http://schemas.microsoft.com/office/2007/relationships/media" Target="../media/media13.wma"/><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slideLayout" Target="../slideLayouts/slideLayout2.xml"/><Relationship Id="rId15" Type="http://schemas.openxmlformats.org/officeDocument/2006/relationships/image" Target="../media/image29.jpeg"/><Relationship Id="rId10" Type="http://schemas.openxmlformats.org/officeDocument/2006/relationships/diagramQuickStyle" Target="../diagrams/quickStyle7.xml"/><Relationship Id="rId19" Type="http://schemas.openxmlformats.org/officeDocument/2006/relationships/image" Target="../media/image33.png"/><Relationship Id="rId4" Type="http://schemas.microsoft.com/office/2007/relationships/media" Target="../media/media14.wma"/><Relationship Id="rId9" Type="http://schemas.openxmlformats.org/officeDocument/2006/relationships/diagramLayout" Target="../diagrams/layout7.xml"/><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97" y="2613025"/>
            <a:ext cx="3074987" cy="1147995"/>
          </a:xfrm>
          <a:prstGeom prst="rect">
            <a:avLst/>
          </a:prstGeom>
        </p:spPr>
      </p:pic>
      <p:sp>
        <p:nvSpPr>
          <p:cNvPr id="8" name="Rectángulo 7"/>
          <p:cNvSpPr/>
          <p:nvPr/>
        </p:nvSpPr>
        <p:spPr>
          <a:xfrm>
            <a:off x="4367244" y="175021"/>
            <a:ext cx="6096000" cy="6825458"/>
          </a:xfrm>
          <a:prstGeom prst="rect">
            <a:avLst/>
          </a:prstGeom>
        </p:spPr>
        <p:txBody>
          <a:bodyPr>
            <a:spAutoFit/>
          </a:bodyPr>
          <a:lstStyle/>
          <a:p>
            <a:pPr algn="ctr">
              <a:lnSpc>
                <a:spcPct val="115000"/>
              </a:lnSpc>
              <a:spcAft>
                <a:spcPts val="800"/>
              </a:spcAft>
            </a:pPr>
            <a:r>
              <a:rPr lang="es-MX" sz="2000" b="1" dirty="0" smtClean="0">
                <a:effectLst/>
                <a:latin typeface="Arial" panose="020B0604020202020204" pitchFamily="34" charset="0"/>
                <a:ea typeface="Calibri" panose="020F0502020204030204" pitchFamily="34" charset="0"/>
                <a:cs typeface="Times New Roman" panose="02020603050405020304" pitchFamily="18" charset="0"/>
              </a:rPr>
              <a:t>MAESTRÍA EN ADMINISTRACIÓN Y POLÍTICAS PÚBLICAS</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 </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GESTIÓN PARA RESULTADOS</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400" dirty="0" smtClean="0">
                <a:effectLst/>
                <a:latin typeface="Arial" panose="020B0604020202020204" pitchFamily="34" charset="0"/>
                <a:ea typeface="Calibri" panose="020F0502020204030204" pitchFamily="34" charset="0"/>
                <a:cs typeface="Times New Roman" panose="02020603050405020304" pitchFamily="18" charset="0"/>
              </a:rPr>
              <a:t>DR. MAGDA ELIZABETH JAN ARGÜELLO</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b="1" dirty="0" smtClean="0">
                <a:effectLst/>
                <a:latin typeface="Arial" panose="020B0604020202020204" pitchFamily="34" charset="0"/>
                <a:ea typeface="Calibri" panose="020F0502020204030204" pitchFamily="34" charset="0"/>
                <a:cs typeface="Times New Roman" panose="02020603050405020304" pitchFamily="18" charset="0"/>
              </a:rPr>
              <a:t> </a:t>
            </a:r>
          </a:p>
          <a:p>
            <a:pPr algn="ctr">
              <a:lnSpc>
                <a:spcPct val="115000"/>
              </a:lnSpc>
              <a:spcAft>
                <a:spcPts val="800"/>
              </a:spcAft>
            </a:pPr>
            <a:r>
              <a:rPr lang="es-MX" sz="1600" dirty="0" smtClean="0">
                <a:effectLst/>
                <a:latin typeface="Arial" panose="020B0604020202020204" pitchFamily="34" charset="0"/>
                <a:ea typeface="Calibri" panose="020F0502020204030204" pitchFamily="34" charset="0"/>
                <a:cs typeface="Times New Roman" panose="02020603050405020304" pitchFamily="18" charset="0"/>
              </a:rPr>
              <a:t>ACTIVIDAD VI</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latin typeface="Arial" panose="020B0604020202020204" pitchFamily="34" charset="0"/>
                <a:ea typeface="Calibri" panose="020F0502020204030204" pitchFamily="34" charset="0"/>
                <a:cs typeface="Times New Roman" panose="02020603050405020304" pitchFamily="18" charset="0"/>
              </a:rPr>
              <a:t>PRODUCTO INTEGRADOR </a:t>
            </a:r>
          </a:p>
          <a:p>
            <a:pPr algn="ctr">
              <a:lnSpc>
                <a:spcPct val="115000"/>
              </a:lnSpc>
              <a:spcAft>
                <a:spcPts val="800"/>
              </a:spcAft>
            </a:pPr>
            <a:endParaRPr lang="es-MX" sz="1600" b="1" dirty="0" smtClean="0">
              <a:latin typeface="Arial" panose="020B060402020202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dirty="0" smtClean="0">
                <a:latin typeface="Arial" panose="020B0604020202020204" pitchFamily="34" charset="0"/>
                <a:ea typeface="Calibri" panose="020F0502020204030204" pitchFamily="34" charset="0"/>
                <a:cs typeface="Times New Roman" panose="02020603050405020304" pitchFamily="18" charset="0"/>
              </a:rPr>
              <a:t>INTEGRANTES: </a:t>
            </a:r>
            <a:endParaRPr lang="es-MX" sz="1600" dirty="0" smtClean="0">
              <a:effectLst/>
              <a:latin typeface="Arial" panose="020B0604020202020204" pitchFamily="34" charset="0"/>
              <a:ea typeface="Calibri" panose="020F0502020204030204" pitchFamily="34" charset="0"/>
              <a:cs typeface="Times New Roman" panose="02020603050405020304" pitchFamily="18" charset="0"/>
            </a:endParaRP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CÉSAR IVAN CÓRDOVA VERA</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BERNARDO DANIEL CABRERA GÓMEZ</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POMPILIO EDÍN SÁNCHEZ LÓPEZ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ALAN FABRIZIO SÁNCHEZ NAVARRO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OLGA VIRIDIANA CARREÑO PÉREZ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SANTIAGO ÓSCAR CASTILLO CALDERON</a:t>
            </a: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  </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Tapachula, Chiapas</a:t>
            </a:r>
            <a:endParaRPr lang="es-MX" sz="10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12 </a:t>
            </a:r>
            <a:r>
              <a:rPr lang="es-MX" sz="1050" dirty="0" smtClean="0">
                <a:latin typeface="Arial" panose="020B0604020202020204" pitchFamily="34" charset="0"/>
                <a:ea typeface="Calibri" panose="020F0502020204030204" pitchFamily="34" charset="0"/>
                <a:cs typeface="Times New Roman" panose="02020603050405020304" pitchFamily="18" charset="0"/>
              </a:rPr>
              <a:t>de Abril </a:t>
            </a: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 2015</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1586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42" presetClass="entr" presetSubtype="0" fill="hold" grpId="0" nodeType="afterEffect">
                                  <p:stCondLst>
                                    <p:cond delay="25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4250"/>
                            </p:stCondLst>
                            <p:childTnLst>
                              <p:par>
                                <p:cTn id="28" presetID="42" presetClass="entr" presetSubtype="0" fill="hold" grpId="0" nodeType="afterEffect">
                                  <p:stCondLst>
                                    <p:cond delay="25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1000"/>
                                        <p:tgtEl>
                                          <p:spTgt spid="8">
                                            <p:txEl>
                                              <p:pRg st="3" end="3"/>
                                            </p:txEl>
                                          </p:spTgt>
                                        </p:tgtEl>
                                      </p:cBhvr>
                                    </p:animEffect>
                                    <p:anim calcmode="lin" valueType="num">
                                      <p:cBhvr>
                                        <p:cTn id="3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5500"/>
                            </p:stCondLst>
                            <p:childTnLst>
                              <p:par>
                                <p:cTn id="34" presetID="42" presetClass="entr" presetSubtype="0" fill="hold" grpId="0" nodeType="afterEffect">
                                  <p:stCondLst>
                                    <p:cond delay="50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fade">
                                      <p:cBhvr>
                                        <p:cTn id="36" dur="1000"/>
                                        <p:tgtEl>
                                          <p:spTgt spid="8">
                                            <p:txEl>
                                              <p:pRg st="4" end="4"/>
                                            </p:txEl>
                                          </p:spTgt>
                                        </p:tgtEl>
                                      </p:cBhvr>
                                    </p:animEffect>
                                    <p:anim calcmode="lin" valueType="num">
                                      <p:cBhvr>
                                        <p:cTn id="37"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7000"/>
                            </p:stCondLst>
                            <p:childTnLst>
                              <p:par>
                                <p:cTn id="40" presetID="42" presetClass="entr" presetSubtype="0" fill="hold" grpId="0" nodeType="afterEffect">
                                  <p:stCondLst>
                                    <p:cond delay="25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par>
                          <p:cTn id="45" fill="hold">
                            <p:stCondLst>
                              <p:cond delay="8250"/>
                            </p:stCondLst>
                            <p:childTnLst>
                              <p:par>
                                <p:cTn id="46" presetID="42" presetClass="entr" presetSubtype="0" fill="hold" grpId="0" nodeType="afterEffect">
                                  <p:stCondLst>
                                    <p:cond delay="250"/>
                                  </p:stCondLst>
                                  <p:childTnLst>
                                    <p:set>
                                      <p:cBhvr>
                                        <p:cTn id="47" dur="1" fill="hold">
                                          <p:stCondLst>
                                            <p:cond delay="0"/>
                                          </p:stCondLst>
                                        </p:cTn>
                                        <p:tgtEl>
                                          <p:spTgt spid="8">
                                            <p:txEl>
                                              <p:pRg st="6" end="6"/>
                                            </p:txEl>
                                          </p:spTgt>
                                        </p:tgtEl>
                                        <p:attrNameLst>
                                          <p:attrName>style.visibility</p:attrName>
                                        </p:attrNameLst>
                                      </p:cBhvr>
                                      <p:to>
                                        <p:strVal val="visible"/>
                                      </p:to>
                                    </p:set>
                                    <p:animEffect transition="in" filter="fade">
                                      <p:cBhvr>
                                        <p:cTn id="48" dur="1000"/>
                                        <p:tgtEl>
                                          <p:spTgt spid="8">
                                            <p:txEl>
                                              <p:pRg st="6" end="6"/>
                                            </p:txEl>
                                          </p:spTgt>
                                        </p:tgtEl>
                                      </p:cBhvr>
                                    </p:animEffect>
                                    <p:anim calcmode="lin" valueType="num">
                                      <p:cBhvr>
                                        <p:cTn id="4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51" fill="hold">
                            <p:stCondLst>
                              <p:cond delay="9500"/>
                            </p:stCondLst>
                            <p:childTnLst>
                              <p:par>
                                <p:cTn id="52" presetID="42" presetClass="entr" presetSubtype="0" fill="hold" grpId="0" nodeType="afterEffect">
                                  <p:stCondLst>
                                    <p:cond delay="250"/>
                                  </p:stCondLst>
                                  <p:childTnLst>
                                    <p:set>
                                      <p:cBhvr>
                                        <p:cTn id="53" dur="1" fill="hold">
                                          <p:stCondLst>
                                            <p:cond delay="0"/>
                                          </p:stCondLst>
                                        </p:cTn>
                                        <p:tgtEl>
                                          <p:spTgt spid="8">
                                            <p:txEl>
                                              <p:pRg st="8" end="8"/>
                                            </p:txEl>
                                          </p:spTgt>
                                        </p:tgtEl>
                                        <p:attrNameLst>
                                          <p:attrName>style.visibility</p:attrName>
                                        </p:attrNameLst>
                                      </p:cBhvr>
                                      <p:to>
                                        <p:strVal val="visible"/>
                                      </p:to>
                                    </p:set>
                                    <p:animEffect transition="in" filter="fade">
                                      <p:cBhvr>
                                        <p:cTn id="54" dur="1000"/>
                                        <p:tgtEl>
                                          <p:spTgt spid="8">
                                            <p:txEl>
                                              <p:pRg st="8" end="8"/>
                                            </p:txEl>
                                          </p:spTgt>
                                        </p:tgtEl>
                                      </p:cBhvr>
                                    </p:animEffect>
                                    <p:anim calcmode="lin" valueType="num">
                                      <p:cBhvr>
                                        <p:cTn id="55"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57" fill="hold">
                            <p:stCondLst>
                              <p:cond delay="10750"/>
                            </p:stCondLst>
                            <p:childTnLst>
                              <p:par>
                                <p:cTn id="58" presetID="42" presetClass="entr" presetSubtype="0" fill="hold" grpId="0" nodeType="afterEffect">
                                  <p:stCondLst>
                                    <p:cond delay="500"/>
                                  </p:stCondLst>
                                  <p:childTnLst>
                                    <p:set>
                                      <p:cBhvr>
                                        <p:cTn id="59" dur="1" fill="hold">
                                          <p:stCondLst>
                                            <p:cond delay="0"/>
                                          </p:stCondLst>
                                        </p:cTn>
                                        <p:tgtEl>
                                          <p:spTgt spid="8">
                                            <p:txEl>
                                              <p:pRg st="9" end="9"/>
                                            </p:txEl>
                                          </p:spTgt>
                                        </p:tgtEl>
                                        <p:attrNameLst>
                                          <p:attrName>style.visibility</p:attrName>
                                        </p:attrNameLst>
                                      </p:cBhvr>
                                      <p:to>
                                        <p:strVal val="visible"/>
                                      </p:to>
                                    </p:set>
                                    <p:animEffect transition="in" filter="fade">
                                      <p:cBhvr>
                                        <p:cTn id="60" dur="1000"/>
                                        <p:tgtEl>
                                          <p:spTgt spid="8">
                                            <p:txEl>
                                              <p:pRg st="9" end="9"/>
                                            </p:txEl>
                                          </p:spTgt>
                                        </p:tgtEl>
                                      </p:cBhvr>
                                    </p:animEffect>
                                    <p:anim calcmode="lin" valueType="num">
                                      <p:cBhvr>
                                        <p:cTn id="61"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par>
                          <p:cTn id="63" fill="hold">
                            <p:stCondLst>
                              <p:cond delay="12250"/>
                            </p:stCondLst>
                            <p:childTnLst>
                              <p:par>
                                <p:cTn id="64" presetID="42" presetClass="entr" presetSubtype="0" fill="hold" grpId="0" nodeType="afterEffect">
                                  <p:stCondLst>
                                    <p:cond delay="250"/>
                                  </p:stCondLst>
                                  <p:childTnLst>
                                    <p:set>
                                      <p:cBhvr>
                                        <p:cTn id="65" dur="1" fill="hold">
                                          <p:stCondLst>
                                            <p:cond delay="0"/>
                                          </p:stCondLst>
                                        </p:cTn>
                                        <p:tgtEl>
                                          <p:spTgt spid="8">
                                            <p:txEl>
                                              <p:pRg st="10" end="10"/>
                                            </p:txEl>
                                          </p:spTgt>
                                        </p:tgtEl>
                                        <p:attrNameLst>
                                          <p:attrName>style.visibility</p:attrName>
                                        </p:attrNameLst>
                                      </p:cBhvr>
                                      <p:to>
                                        <p:strVal val="visible"/>
                                      </p:to>
                                    </p:set>
                                    <p:animEffect transition="in" filter="fade">
                                      <p:cBhvr>
                                        <p:cTn id="66" dur="1000"/>
                                        <p:tgtEl>
                                          <p:spTgt spid="8">
                                            <p:txEl>
                                              <p:pRg st="10" end="10"/>
                                            </p:txEl>
                                          </p:spTgt>
                                        </p:tgtEl>
                                      </p:cBhvr>
                                    </p:animEffect>
                                    <p:anim calcmode="lin" valueType="num">
                                      <p:cBhvr>
                                        <p:cTn id="67"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3500"/>
                            </p:stCondLst>
                            <p:childTnLst>
                              <p:par>
                                <p:cTn id="70" presetID="42" presetClass="entr" presetSubtype="0" fill="hold" grpId="0" nodeType="afterEffect">
                                  <p:stCondLst>
                                    <p:cond delay="250"/>
                                  </p:stCondLst>
                                  <p:childTnLst>
                                    <p:set>
                                      <p:cBhvr>
                                        <p:cTn id="71" dur="1" fill="hold">
                                          <p:stCondLst>
                                            <p:cond delay="0"/>
                                          </p:stCondLst>
                                        </p:cTn>
                                        <p:tgtEl>
                                          <p:spTgt spid="8">
                                            <p:txEl>
                                              <p:pRg st="11" end="11"/>
                                            </p:txEl>
                                          </p:spTgt>
                                        </p:tgtEl>
                                        <p:attrNameLst>
                                          <p:attrName>style.visibility</p:attrName>
                                        </p:attrNameLst>
                                      </p:cBhvr>
                                      <p:to>
                                        <p:strVal val="visible"/>
                                      </p:to>
                                    </p:set>
                                    <p:animEffect transition="in" filter="fade">
                                      <p:cBhvr>
                                        <p:cTn id="72" dur="1000"/>
                                        <p:tgtEl>
                                          <p:spTgt spid="8">
                                            <p:txEl>
                                              <p:pRg st="11" end="11"/>
                                            </p:txEl>
                                          </p:spTgt>
                                        </p:tgtEl>
                                      </p:cBhvr>
                                    </p:animEffect>
                                    <p:anim calcmode="lin" valueType="num">
                                      <p:cBhvr>
                                        <p:cTn id="73"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4750"/>
                            </p:stCondLst>
                            <p:childTnLst>
                              <p:par>
                                <p:cTn id="76" presetID="42" presetClass="entr" presetSubtype="0" fill="hold" grpId="0" nodeType="afterEffect">
                                  <p:stCondLst>
                                    <p:cond delay="250"/>
                                  </p:stCondLst>
                                  <p:childTnLst>
                                    <p:set>
                                      <p:cBhvr>
                                        <p:cTn id="77" dur="1" fill="hold">
                                          <p:stCondLst>
                                            <p:cond delay="0"/>
                                          </p:stCondLst>
                                        </p:cTn>
                                        <p:tgtEl>
                                          <p:spTgt spid="8">
                                            <p:txEl>
                                              <p:pRg st="12" end="12"/>
                                            </p:txEl>
                                          </p:spTgt>
                                        </p:tgtEl>
                                        <p:attrNameLst>
                                          <p:attrName>style.visibility</p:attrName>
                                        </p:attrNameLst>
                                      </p:cBhvr>
                                      <p:to>
                                        <p:strVal val="visible"/>
                                      </p:to>
                                    </p:set>
                                    <p:animEffect transition="in" filter="fade">
                                      <p:cBhvr>
                                        <p:cTn id="78" dur="1000"/>
                                        <p:tgtEl>
                                          <p:spTgt spid="8">
                                            <p:txEl>
                                              <p:pRg st="12" end="12"/>
                                            </p:txEl>
                                          </p:spTgt>
                                        </p:tgtEl>
                                      </p:cBhvr>
                                    </p:animEffect>
                                    <p:anim calcmode="lin" valueType="num">
                                      <p:cBhvr>
                                        <p:cTn id="79"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par>
                          <p:cTn id="81" fill="hold">
                            <p:stCondLst>
                              <p:cond delay="16000"/>
                            </p:stCondLst>
                            <p:childTnLst>
                              <p:par>
                                <p:cTn id="82" presetID="42" presetClass="entr" presetSubtype="0" fill="hold" grpId="0" nodeType="afterEffect">
                                  <p:stCondLst>
                                    <p:cond delay="250"/>
                                  </p:stCondLst>
                                  <p:childTnLst>
                                    <p:set>
                                      <p:cBhvr>
                                        <p:cTn id="83" dur="1" fill="hold">
                                          <p:stCondLst>
                                            <p:cond delay="0"/>
                                          </p:stCondLst>
                                        </p:cTn>
                                        <p:tgtEl>
                                          <p:spTgt spid="8">
                                            <p:txEl>
                                              <p:pRg st="13" end="13"/>
                                            </p:txEl>
                                          </p:spTgt>
                                        </p:tgtEl>
                                        <p:attrNameLst>
                                          <p:attrName>style.visibility</p:attrName>
                                        </p:attrNameLst>
                                      </p:cBhvr>
                                      <p:to>
                                        <p:strVal val="visible"/>
                                      </p:to>
                                    </p:set>
                                    <p:animEffect transition="in" filter="fade">
                                      <p:cBhvr>
                                        <p:cTn id="84" dur="1000"/>
                                        <p:tgtEl>
                                          <p:spTgt spid="8">
                                            <p:txEl>
                                              <p:pRg st="13" end="13"/>
                                            </p:txEl>
                                          </p:spTgt>
                                        </p:tgtEl>
                                      </p:cBhvr>
                                    </p:animEffect>
                                    <p:anim calcmode="lin" valueType="num">
                                      <p:cBhvr>
                                        <p:cTn id="85" dur="1000" fill="hold"/>
                                        <p:tgtEl>
                                          <p:spTgt spid="8">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8">
                                            <p:txEl>
                                              <p:pRg st="13" end="13"/>
                                            </p:txEl>
                                          </p:spTgt>
                                        </p:tgtEl>
                                        <p:attrNameLst>
                                          <p:attrName>ppt_y</p:attrName>
                                        </p:attrNameLst>
                                      </p:cBhvr>
                                      <p:tavLst>
                                        <p:tav tm="0">
                                          <p:val>
                                            <p:strVal val="#ppt_y+.1"/>
                                          </p:val>
                                        </p:tav>
                                        <p:tav tm="100000">
                                          <p:val>
                                            <p:strVal val="#ppt_y"/>
                                          </p:val>
                                        </p:tav>
                                      </p:tavLst>
                                    </p:anim>
                                  </p:childTnLst>
                                </p:cTn>
                              </p:par>
                            </p:childTnLst>
                          </p:cTn>
                        </p:par>
                        <p:par>
                          <p:cTn id="87" fill="hold">
                            <p:stCondLst>
                              <p:cond delay="17250"/>
                            </p:stCondLst>
                            <p:childTnLst>
                              <p:par>
                                <p:cTn id="88" presetID="42" presetClass="entr" presetSubtype="0" fill="hold" grpId="0" nodeType="afterEffect">
                                  <p:stCondLst>
                                    <p:cond delay="250"/>
                                  </p:stCondLst>
                                  <p:childTnLst>
                                    <p:set>
                                      <p:cBhvr>
                                        <p:cTn id="89" dur="1" fill="hold">
                                          <p:stCondLst>
                                            <p:cond delay="0"/>
                                          </p:stCondLst>
                                        </p:cTn>
                                        <p:tgtEl>
                                          <p:spTgt spid="8">
                                            <p:txEl>
                                              <p:pRg st="14" end="14"/>
                                            </p:txEl>
                                          </p:spTgt>
                                        </p:tgtEl>
                                        <p:attrNameLst>
                                          <p:attrName>style.visibility</p:attrName>
                                        </p:attrNameLst>
                                      </p:cBhvr>
                                      <p:to>
                                        <p:strVal val="visible"/>
                                      </p:to>
                                    </p:set>
                                    <p:animEffect transition="in" filter="fade">
                                      <p:cBhvr>
                                        <p:cTn id="90" dur="1000"/>
                                        <p:tgtEl>
                                          <p:spTgt spid="8">
                                            <p:txEl>
                                              <p:pRg st="14" end="14"/>
                                            </p:txEl>
                                          </p:spTgt>
                                        </p:tgtEl>
                                      </p:cBhvr>
                                    </p:animEffect>
                                    <p:anim calcmode="lin" valueType="num">
                                      <p:cBhvr>
                                        <p:cTn id="91"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92" dur="1000" fill="hold"/>
                                        <p:tgtEl>
                                          <p:spTgt spid="8">
                                            <p:txEl>
                                              <p:pRg st="14" end="14"/>
                                            </p:txEl>
                                          </p:spTgt>
                                        </p:tgtEl>
                                        <p:attrNameLst>
                                          <p:attrName>ppt_y</p:attrName>
                                        </p:attrNameLst>
                                      </p:cBhvr>
                                      <p:tavLst>
                                        <p:tav tm="0">
                                          <p:val>
                                            <p:strVal val="#ppt_y+.1"/>
                                          </p:val>
                                        </p:tav>
                                        <p:tav tm="100000">
                                          <p:val>
                                            <p:strVal val="#ppt_y"/>
                                          </p:val>
                                        </p:tav>
                                      </p:tavLst>
                                    </p:anim>
                                  </p:childTnLst>
                                </p:cTn>
                              </p:par>
                            </p:childTnLst>
                          </p:cTn>
                        </p:par>
                        <p:par>
                          <p:cTn id="93" fill="hold">
                            <p:stCondLst>
                              <p:cond delay="18500"/>
                            </p:stCondLst>
                            <p:childTnLst>
                              <p:par>
                                <p:cTn id="94" presetID="42" presetClass="entr" presetSubtype="0" fill="hold" grpId="0" nodeType="afterEffect">
                                  <p:stCondLst>
                                    <p:cond delay="0"/>
                                  </p:stCondLst>
                                  <p:childTnLst>
                                    <p:set>
                                      <p:cBhvr>
                                        <p:cTn id="95" dur="1" fill="hold">
                                          <p:stCondLst>
                                            <p:cond delay="0"/>
                                          </p:stCondLst>
                                        </p:cTn>
                                        <p:tgtEl>
                                          <p:spTgt spid="8">
                                            <p:txEl>
                                              <p:pRg st="15" end="15"/>
                                            </p:txEl>
                                          </p:spTgt>
                                        </p:tgtEl>
                                        <p:attrNameLst>
                                          <p:attrName>style.visibility</p:attrName>
                                        </p:attrNameLst>
                                      </p:cBhvr>
                                      <p:to>
                                        <p:strVal val="visible"/>
                                      </p:to>
                                    </p:set>
                                    <p:animEffect transition="in" filter="fade">
                                      <p:cBhvr>
                                        <p:cTn id="96" dur="1000"/>
                                        <p:tgtEl>
                                          <p:spTgt spid="8">
                                            <p:txEl>
                                              <p:pRg st="15" end="15"/>
                                            </p:txEl>
                                          </p:spTgt>
                                        </p:tgtEl>
                                      </p:cBhvr>
                                    </p:animEffect>
                                    <p:anim calcmode="lin" valueType="num">
                                      <p:cBhvr>
                                        <p:cTn id="97" dur="1000" fill="hold"/>
                                        <p:tgtEl>
                                          <p:spTgt spid="8">
                                            <p:txEl>
                                              <p:pRg st="15" end="15"/>
                                            </p:txEl>
                                          </p:spTgt>
                                        </p:tgtEl>
                                        <p:attrNameLst>
                                          <p:attrName>ppt_x</p:attrName>
                                        </p:attrNameLst>
                                      </p:cBhvr>
                                      <p:tavLst>
                                        <p:tav tm="0">
                                          <p:val>
                                            <p:strVal val="#ppt_x"/>
                                          </p:val>
                                        </p:tav>
                                        <p:tav tm="100000">
                                          <p:val>
                                            <p:strVal val="#ppt_x"/>
                                          </p:val>
                                        </p:tav>
                                      </p:tavLst>
                                    </p:anim>
                                    <p:anim calcmode="lin" valueType="num">
                                      <p:cBhvr>
                                        <p:cTn id="98" dur="1000" fill="hold"/>
                                        <p:tgtEl>
                                          <p:spTgt spid="8">
                                            <p:txEl>
                                              <p:pRg st="15" end="15"/>
                                            </p:txEl>
                                          </p:spTgt>
                                        </p:tgtEl>
                                        <p:attrNameLst>
                                          <p:attrName>ppt_y</p:attrName>
                                        </p:attrNameLst>
                                      </p:cBhvr>
                                      <p:tavLst>
                                        <p:tav tm="0">
                                          <p:val>
                                            <p:strVal val="#ppt_y+.1"/>
                                          </p:val>
                                        </p:tav>
                                        <p:tav tm="100000">
                                          <p:val>
                                            <p:strVal val="#ppt_y"/>
                                          </p:val>
                                        </p:tav>
                                      </p:tavLst>
                                    </p:anim>
                                  </p:childTnLst>
                                </p:cTn>
                              </p:par>
                            </p:childTnLst>
                          </p:cTn>
                        </p:par>
                        <p:par>
                          <p:cTn id="99" fill="hold">
                            <p:stCondLst>
                              <p:cond delay="19500"/>
                            </p:stCondLst>
                            <p:childTnLst>
                              <p:par>
                                <p:cTn id="100" presetID="42" presetClass="entr" presetSubtype="0" fill="hold" grpId="0" nodeType="afterEffect">
                                  <p:stCondLst>
                                    <p:cond delay="0"/>
                                  </p:stCondLst>
                                  <p:childTnLst>
                                    <p:set>
                                      <p:cBhvr>
                                        <p:cTn id="101" dur="1" fill="hold">
                                          <p:stCondLst>
                                            <p:cond delay="0"/>
                                          </p:stCondLst>
                                        </p:cTn>
                                        <p:tgtEl>
                                          <p:spTgt spid="8">
                                            <p:txEl>
                                              <p:pRg st="16" end="16"/>
                                            </p:txEl>
                                          </p:spTgt>
                                        </p:tgtEl>
                                        <p:attrNameLst>
                                          <p:attrName>style.visibility</p:attrName>
                                        </p:attrNameLst>
                                      </p:cBhvr>
                                      <p:to>
                                        <p:strVal val="visible"/>
                                      </p:to>
                                    </p:set>
                                    <p:animEffect transition="in" filter="fade">
                                      <p:cBhvr>
                                        <p:cTn id="102" dur="1000"/>
                                        <p:tgtEl>
                                          <p:spTgt spid="8">
                                            <p:txEl>
                                              <p:pRg st="16" end="16"/>
                                            </p:txEl>
                                          </p:spTgt>
                                        </p:tgtEl>
                                      </p:cBhvr>
                                    </p:animEffect>
                                    <p:anim calcmode="lin" valueType="num">
                                      <p:cBhvr>
                                        <p:cTn id="103" dur="1000" fill="hold"/>
                                        <p:tgtEl>
                                          <p:spTgt spid="8">
                                            <p:txEl>
                                              <p:pRg st="16" end="16"/>
                                            </p:txEl>
                                          </p:spTgt>
                                        </p:tgtEl>
                                        <p:attrNameLst>
                                          <p:attrName>ppt_x</p:attrName>
                                        </p:attrNameLst>
                                      </p:cBhvr>
                                      <p:tavLst>
                                        <p:tav tm="0">
                                          <p:val>
                                            <p:strVal val="#ppt_x"/>
                                          </p:val>
                                        </p:tav>
                                        <p:tav tm="100000">
                                          <p:val>
                                            <p:strVal val="#ppt_x"/>
                                          </p:val>
                                        </p:tav>
                                      </p:tavLst>
                                    </p:anim>
                                    <p:anim calcmode="lin" valueType="num">
                                      <p:cBhvr>
                                        <p:cTn id="104" dur="1000" fill="hold"/>
                                        <p:tgtEl>
                                          <p:spTgt spid="8">
                                            <p:txEl>
                                              <p:pRg st="16" end="16"/>
                                            </p:txEl>
                                          </p:spTgt>
                                        </p:tgtEl>
                                        <p:attrNameLst>
                                          <p:attrName>ppt_y</p:attrName>
                                        </p:attrNameLst>
                                      </p:cBhvr>
                                      <p:tavLst>
                                        <p:tav tm="0">
                                          <p:val>
                                            <p:strVal val="#ppt_y+.1"/>
                                          </p:val>
                                        </p:tav>
                                        <p:tav tm="100000">
                                          <p:val>
                                            <p:strVal val="#ppt_y"/>
                                          </p:val>
                                        </p:tav>
                                      </p:tavLst>
                                    </p:anim>
                                  </p:childTnLst>
                                </p:cTn>
                              </p:par>
                            </p:childTnLst>
                          </p:cTn>
                        </p:par>
                        <p:par>
                          <p:cTn id="105" fill="hold">
                            <p:stCondLst>
                              <p:cond delay="20500"/>
                            </p:stCondLst>
                            <p:childTnLst>
                              <p:par>
                                <p:cTn id="106" presetID="42" presetClass="entr" presetSubtype="0" fill="hold" grpId="0" nodeType="afterEffect">
                                  <p:stCondLst>
                                    <p:cond delay="0"/>
                                  </p:stCondLst>
                                  <p:childTnLst>
                                    <p:set>
                                      <p:cBhvr>
                                        <p:cTn id="107" dur="1" fill="hold">
                                          <p:stCondLst>
                                            <p:cond delay="0"/>
                                          </p:stCondLst>
                                        </p:cTn>
                                        <p:tgtEl>
                                          <p:spTgt spid="8">
                                            <p:txEl>
                                              <p:pRg st="17" end="17"/>
                                            </p:txEl>
                                          </p:spTgt>
                                        </p:tgtEl>
                                        <p:attrNameLst>
                                          <p:attrName>style.visibility</p:attrName>
                                        </p:attrNameLst>
                                      </p:cBhvr>
                                      <p:to>
                                        <p:strVal val="visible"/>
                                      </p:to>
                                    </p:set>
                                    <p:animEffect transition="in" filter="fade">
                                      <p:cBhvr>
                                        <p:cTn id="108" dur="1000"/>
                                        <p:tgtEl>
                                          <p:spTgt spid="8">
                                            <p:txEl>
                                              <p:pRg st="17" end="17"/>
                                            </p:txEl>
                                          </p:spTgt>
                                        </p:tgtEl>
                                      </p:cBhvr>
                                    </p:animEffect>
                                    <p:anim calcmode="lin" valueType="num">
                                      <p:cBhvr>
                                        <p:cTn id="109" dur="1000" fill="hold"/>
                                        <p:tgtEl>
                                          <p:spTgt spid="8">
                                            <p:txEl>
                                              <p:pRg st="17" end="17"/>
                                            </p:txEl>
                                          </p:spTgt>
                                        </p:tgtEl>
                                        <p:attrNameLst>
                                          <p:attrName>ppt_x</p:attrName>
                                        </p:attrNameLst>
                                      </p:cBhvr>
                                      <p:tavLst>
                                        <p:tav tm="0">
                                          <p:val>
                                            <p:strVal val="#ppt_x"/>
                                          </p:val>
                                        </p:tav>
                                        <p:tav tm="100000">
                                          <p:val>
                                            <p:strVal val="#ppt_x"/>
                                          </p:val>
                                        </p:tav>
                                      </p:tavLst>
                                    </p:anim>
                                    <p:anim calcmode="lin" valueType="num">
                                      <p:cBhvr>
                                        <p:cTn id="110" dur="1000" fill="hold"/>
                                        <p:tgtEl>
                                          <p:spTgt spid="8">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p:cNvGraphicFramePr>
            <a:graphicFrameLocks/>
          </p:cNvGraphicFramePr>
          <p:nvPr>
            <p:extLst>
              <p:ext uri="{D42A27DB-BD31-4B8C-83A1-F6EECF244321}">
                <p14:modId xmlns:p14="http://schemas.microsoft.com/office/powerpoint/2010/main" val="2548330085"/>
              </p:ext>
            </p:extLst>
          </p:nvPr>
        </p:nvGraphicFramePr>
        <p:xfrm>
          <a:off x="3810000" y="937292"/>
          <a:ext cx="7403432" cy="5054433"/>
        </p:xfrm>
        <a:graphic>
          <a:graphicData uri="http://schemas.openxmlformats.org/drawingml/2006/chart">
            <c:chart xmlns:c="http://schemas.openxmlformats.org/drawingml/2006/chart" xmlns:r="http://schemas.openxmlformats.org/officeDocument/2006/relationships" r:id="rId2"/>
          </a:graphicData>
        </a:graphic>
      </p:graphicFrame>
      <p:sp>
        <p:nvSpPr>
          <p:cNvPr id="8" name="CuadroTexto 7"/>
          <p:cNvSpPr txBox="1"/>
          <p:nvPr/>
        </p:nvSpPr>
        <p:spPr>
          <a:xfrm>
            <a:off x="334963" y="1684421"/>
            <a:ext cx="2865437" cy="3785652"/>
          </a:xfrm>
          <a:prstGeom prst="rect">
            <a:avLst/>
          </a:prstGeom>
          <a:noFill/>
        </p:spPr>
        <p:txBody>
          <a:bodyPr wrap="square" rtlCol="0">
            <a:spAutoFit/>
          </a:bodyPr>
          <a:lstStyle/>
          <a:p>
            <a:pPr algn="ctr"/>
            <a:r>
              <a:rPr lang="es-MX" sz="2400" dirty="0" smtClean="0">
                <a:solidFill>
                  <a:schemeClr val="bg1"/>
                </a:solidFill>
                <a:latin typeface="Caviar Dreams" panose="020B0402020204020504" pitchFamily="34" charset="0"/>
              </a:rPr>
              <a:t>Los </a:t>
            </a:r>
            <a:r>
              <a:rPr lang="es-MX" sz="2400" b="1" dirty="0" smtClean="0">
                <a:solidFill>
                  <a:schemeClr val="bg1"/>
                </a:solidFill>
                <a:latin typeface="Caviar Dreams" panose="020B0402020204020504" pitchFamily="34" charset="0"/>
              </a:rPr>
              <a:t>presupuestos</a:t>
            </a:r>
            <a:r>
              <a:rPr lang="es-MX" sz="2400" dirty="0" smtClean="0">
                <a:solidFill>
                  <a:schemeClr val="bg1"/>
                </a:solidFill>
                <a:latin typeface="Caviar Dreams" panose="020B0402020204020504" pitchFamily="34" charset="0"/>
              </a:rPr>
              <a:t> asignados de la federación y entidades durante el periodo </a:t>
            </a:r>
          </a:p>
          <a:p>
            <a:pPr algn="ctr"/>
            <a:r>
              <a:rPr lang="es-MX" sz="2400" b="1" dirty="0" smtClean="0">
                <a:solidFill>
                  <a:schemeClr val="bg1"/>
                </a:solidFill>
                <a:latin typeface="Caviar Dreams" panose="020B0402020204020504" pitchFamily="34" charset="0"/>
              </a:rPr>
              <a:t>2001- 2006 </a:t>
            </a:r>
          </a:p>
          <a:p>
            <a:pPr algn="ctr"/>
            <a:r>
              <a:rPr lang="es-MX" sz="2400" dirty="0" smtClean="0">
                <a:solidFill>
                  <a:schemeClr val="bg1"/>
                </a:solidFill>
                <a:latin typeface="Caviar Dreams" panose="020B0402020204020504" pitchFamily="34" charset="0"/>
              </a:rPr>
              <a:t>son los siguientes: </a:t>
            </a:r>
          </a:p>
          <a:p>
            <a:pPr algn="ctr"/>
            <a:endParaRPr lang="es-MX" b="1" dirty="0">
              <a:solidFill>
                <a:schemeClr val="bg1"/>
              </a:solidFill>
              <a:latin typeface="Caviar Dreams" panose="020B0402020204020504" pitchFamily="34" charset="0"/>
            </a:endParaRPr>
          </a:p>
          <a:p>
            <a:pPr algn="ctr"/>
            <a:endParaRPr lang="es-MX" b="1" dirty="0" smtClean="0">
              <a:solidFill>
                <a:schemeClr val="bg1"/>
              </a:solidFill>
              <a:latin typeface="Caviar Dreams" panose="020B0402020204020504" pitchFamily="34" charset="0"/>
            </a:endParaRPr>
          </a:p>
          <a:p>
            <a:pPr algn="ctr"/>
            <a:endParaRPr lang="es-MX" b="1" dirty="0">
              <a:solidFill>
                <a:schemeClr val="bg1"/>
              </a:solidFill>
              <a:latin typeface="Caviar Dreams" panose="020B0402020204020504" pitchFamily="34" charset="0"/>
            </a:endParaRPr>
          </a:p>
          <a:p>
            <a:pPr algn="ctr"/>
            <a:endParaRPr lang="es-MX" b="1" dirty="0">
              <a:solidFill>
                <a:schemeClr val="bg1"/>
              </a:solidFill>
              <a:latin typeface="Caviar Dreams" panose="020B0402020204020504" pitchFamily="34" charset="0"/>
            </a:endParaRPr>
          </a:p>
        </p:txBody>
      </p:sp>
    </p:spTree>
    <p:extLst>
      <p:ext uri="{BB962C8B-B14F-4D97-AF65-F5344CB8AC3E}">
        <p14:creationId xmlns:p14="http://schemas.microsoft.com/office/powerpoint/2010/main" val="4830434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12" dur="1000"/>
                                        <p:tgtEl>
                                          <p:spTgt spid="7">
                                            <p:graphicEl>
                                              <a:chart seriesIdx="-3" categoryIdx="-3" bldStep="gridLegend"/>
                                            </p:graphicEl>
                                          </p:spTgt>
                                        </p:tgtEl>
                                      </p:cBhvr>
                                    </p:animEffect>
                                    <p:anim calcmode="lin" valueType="num">
                                      <p:cBhvr>
                                        <p:cTn id="13" dur="1000" fill="hold"/>
                                        <p:tgtEl>
                                          <p:spTgt spid="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4" dur="1000" fill="hold"/>
                                        <p:tgtEl>
                                          <p:spTgt spid="7">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fade">
                                      <p:cBhvr>
                                        <p:cTn id="19" dur="1000"/>
                                        <p:tgtEl>
                                          <p:spTgt spid="7">
                                            <p:graphicEl>
                                              <a:chart seriesIdx="0" categoryIdx="0" bldStep="ptInSeries"/>
                                            </p:graphicEl>
                                          </p:spTgt>
                                        </p:tgtEl>
                                      </p:cBhvr>
                                    </p:animEffect>
                                    <p:anim calcmode="lin" valueType="num">
                                      <p:cBhvr>
                                        <p:cTn id="20" dur="1000" fill="hold"/>
                                        <p:tgtEl>
                                          <p:spTgt spid="7">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p:cTn id="21" dur="1000" fill="hold"/>
                                        <p:tgtEl>
                                          <p:spTgt spid="7">
                                            <p:graphicEl>
                                              <a:chart seriesIdx="0" categoryIdx="0"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fade">
                                      <p:cBhvr>
                                        <p:cTn id="26" dur="1000"/>
                                        <p:tgtEl>
                                          <p:spTgt spid="7">
                                            <p:graphicEl>
                                              <a:chart seriesIdx="0" categoryIdx="1" bldStep="ptInSeries"/>
                                            </p:graphicEl>
                                          </p:spTgt>
                                        </p:tgtEl>
                                      </p:cBhvr>
                                    </p:animEffect>
                                    <p:anim calcmode="lin" valueType="num">
                                      <p:cBhvr>
                                        <p:cTn id="27" dur="1000" fill="hold"/>
                                        <p:tgtEl>
                                          <p:spTgt spid="7">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p:cTn id="28" dur="1000" fill="hold"/>
                                        <p:tgtEl>
                                          <p:spTgt spid="7">
                                            <p:graphicEl>
                                              <a:chart seriesIdx="0" categoryIdx="1"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fade">
                                      <p:cBhvr>
                                        <p:cTn id="33" dur="1000"/>
                                        <p:tgtEl>
                                          <p:spTgt spid="7">
                                            <p:graphicEl>
                                              <a:chart seriesIdx="0" categoryIdx="2" bldStep="ptInSeries"/>
                                            </p:graphicEl>
                                          </p:spTgt>
                                        </p:tgtEl>
                                      </p:cBhvr>
                                    </p:animEffect>
                                    <p:anim calcmode="lin" valueType="num">
                                      <p:cBhvr>
                                        <p:cTn id="34" dur="1000" fill="hold"/>
                                        <p:tgtEl>
                                          <p:spTgt spid="7">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p:cTn id="35" dur="1000" fill="hold"/>
                                        <p:tgtEl>
                                          <p:spTgt spid="7">
                                            <p:graphicEl>
                                              <a:chart seriesIdx="0" categoryIdx="2"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fade">
                                      <p:cBhvr>
                                        <p:cTn id="40" dur="1000"/>
                                        <p:tgtEl>
                                          <p:spTgt spid="7">
                                            <p:graphicEl>
                                              <a:chart seriesIdx="0" categoryIdx="3" bldStep="ptInSeries"/>
                                            </p:graphicEl>
                                          </p:spTgt>
                                        </p:tgtEl>
                                      </p:cBhvr>
                                    </p:animEffect>
                                    <p:anim calcmode="lin" valueType="num">
                                      <p:cBhvr>
                                        <p:cTn id="41" dur="1000" fill="hold"/>
                                        <p:tgtEl>
                                          <p:spTgt spid="7">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p:cTn id="42" dur="1000" fill="hold"/>
                                        <p:tgtEl>
                                          <p:spTgt spid="7">
                                            <p:graphicEl>
                                              <a:chart seriesIdx="0" categoryIdx="3"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graphicEl>
                                              <a:chart seriesIdx="0" categoryIdx="4" bldStep="ptInSeries"/>
                                            </p:graphicEl>
                                          </p:spTgt>
                                        </p:tgtEl>
                                        <p:attrNameLst>
                                          <p:attrName>style.visibility</p:attrName>
                                        </p:attrNameLst>
                                      </p:cBhvr>
                                      <p:to>
                                        <p:strVal val="visible"/>
                                      </p:to>
                                    </p:set>
                                    <p:animEffect transition="in" filter="fade">
                                      <p:cBhvr>
                                        <p:cTn id="47" dur="1000"/>
                                        <p:tgtEl>
                                          <p:spTgt spid="7">
                                            <p:graphicEl>
                                              <a:chart seriesIdx="0" categoryIdx="4" bldStep="ptInSeries"/>
                                            </p:graphicEl>
                                          </p:spTgt>
                                        </p:tgtEl>
                                      </p:cBhvr>
                                    </p:animEffect>
                                    <p:anim calcmode="lin" valueType="num">
                                      <p:cBhvr>
                                        <p:cTn id="48" dur="1000" fill="hold"/>
                                        <p:tgtEl>
                                          <p:spTgt spid="7">
                                            <p:graphicEl>
                                              <a:chart seriesIdx="0" categoryIdx="4" bldStep="ptInSeries"/>
                                            </p:graphicEl>
                                          </p:spTgt>
                                        </p:tgtEl>
                                        <p:attrNameLst>
                                          <p:attrName>ppt_x</p:attrName>
                                        </p:attrNameLst>
                                      </p:cBhvr>
                                      <p:tavLst>
                                        <p:tav tm="0">
                                          <p:val>
                                            <p:strVal val="#ppt_x"/>
                                          </p:val>
                                        </p:tav>
                                        <p:tav tm="100000">
                                          <p:val>
                                            <p:strVal val="#ppt_x"/>
                                          </p:val>
                                        </p:tav>
                                      </p:tavLst>
                                    </p:anim>
                                    <p:anim calcmode="lin" valueType="num">
                                      <p:cBhvr>
                                        <p:cTn id="49" dur="1000" fill="hold"/>
                                        <p:tgtEl>
                                          <p:spTgt spid="7">
                                            <p:graphicEl>
                                              <a:chart seriesIdx="0" categoryIdx="4"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graphicEl>
                                              <a:chart seriesIdx="0" categoryIdx="5" bldStep="ptInSeries"/>
                                            </p:graphicEl>
                                          </p:spTgt>
                                        </p:tgtEl>
                                        <p:attrNameLst>
                                          <p:attrName>style.visibility</p:attrName>
                                        </p:attrNameLst>
                                      </p:cBhvr>
                                      <p:to>
                                        <p:strVal val="visible"/>
                                      </p:to>
                                    </p:set>
                                    <p:animEffect transition="in" filter="fade">
                                      <p:cBhvr>
                                        <p:cTn id="54" dur="1000"/>
                                        <p:tgtEl>
                                          <p:spTgt spid="7">
                                            <p:graphicEl>
                                              <a:chart seriesIdx="0" categoryIdx="5" bldStep="ptInSeries"/>
                                            </p:graphicEl>
                                          </p:spTgt>
                                        </p:tgtEl>
                                      </p:cBhvr>
                                    </p:animEffect>
                                    <p:anim calcmode="lin" valueType="num">
                                      <p:cBhvr>
                                        <p:cTn id="55" dur="1000" fill="hold"/>
                                        <p:tgtEl>
                                          <p:spTgt spid="7">
                                            <p:graphicEl>
                                              <a:chart seriesIdx="0" categoryIdx="5" bldStep="ptInSeries"/>
                                            </p:graphicEl>
                                          </p:spTgt>
                                        </p:tgtEl>
                                        <p:attrNameLst>
                                          <p:attrName>ppt_x</p:attrName>
                                        </p:attrNameLst>
                                      </p:cBhvr>
                                      <p:tavLst>
                                        <p:tav tm="0">
                                          <p:val>
                                            <p:strVal val="#ppt_x"/>
                                          </p:val>
                                        </p:tav>
                                        <p:tav tm="100000">
                                          <p:val>
                                            <p:strVal val="#ppt_x"/>
                                          </p:val>
                                        </p:tav>
                                      </p:tavLst>
                                    </p:anim>
                                    <p:anim calcmode="lin" valueType="num">
                                      <p:cBhvr>
                                        <p:cTn id="56" dur="1000" fill="hold"/>
                                        <p:tgtEl>
                                          <p:spTgt spid="7">
                                            <p:graphicEl>
                                              <a:chart seriesIdx="0" categoryIdx="5"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fade">
                                      <p:cBhvr>
                                        <p:cTn id="61" dur="1000"/>
                                        <p:tgtEl>
                                          <p:spTgt spid="7">
                                            <p:graphicEl>
                                              <a:chart seriesIdx="1" categoryIdx="0" bldStep="ptInSeries"/>
                                            </p:graphicEl>
                                          </p:spTgt>
                                        </p:tgtEl>
                                      </p:cBhvr>
                                    </p:animEffect>
                                    <p:anim calcmode="lin" valueType="num">
                                      <p:cBhvr>
                                        <p:cTn id="62" dur="1000" fill="hold"/>
                                        <p:tgtEl>
                                          <p:spTgt spid="7">
                                            <p:graphicEl>
                                              <a:chart seriesIdx="1" categoryIdx="0" bldStep="ptInSeries"/>
                                            </p:graphicEl>
                                          </p:spTgt>
                                        </p:tgtEl>
                                        <p:attrNameLst>
                                          <p:attrName>ppt_x</p:attrName>
                                        </p:attrNameLst>
                                      </p:cBhvr>
                                      <p:tavLst>
                                        <p:tav tm="0">
                                          <p:val>
                                            <p:strVal val="#ppt_x"/>
                                          </p:val>
                                        </p:tav>
                                        <p:tav tm="100000">
                                          <p:val>
                                            <p:strVal val="#ppt_x"/>
                                          </p:val>
                                        </p:tav>
                                      </p:tavLst>
                                    </p:anim>
                                    <p:anim calcmode="lin" valueType="num">
                                      <p:cBhvr>
                                        <p:cTn id="63" dur="1000" fill="hold"/>
                                        <p:tgtEl>
                                          <p:spTgt spid="7">
                                            <p:graphicEl>
                                              <a:chart seriesIdx="1" categoryIdx="0"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
                                            <p:graphicEl>
                                              <a:chart seriesIdx="1" categoryIdx="1" bldStep="ptInSeries"/>
                                            </p:graphicEl>
                                          </p:spTgt>
                                        </p:tgtEl>
                                        <p:attrNameLst>
                                          <p:attrName>style.visibility</p:attrName>
                                        </p:attrNameLst>
                                      </p:cBhvr>
                                      <p:to>
                                        <p:strVal val="visible"/>
                                      </p:to>
                                    </p:set>
                                    <p:animEffect transition="in" filter="fade">
                                      <p:cBhvr>
                                        <p:cTn id="68" dur="1000"/>
                                        <p:tgtEl>
                                          <p:spTgt spid="7">
                                            <p:graphicEl>
                                              <a:chart seriesIdx="1" categoryIdx="1" bldStep="ptInSeries"/>
                                            </p:graphicEl>
                                          </p:spTgt>
                                        </p:tgtEl>
                                      </p:cBhvr>
                                    </p:animEffect>
                                    <p:anim calcmode="lin" valueType="num">
                                      <p:cBhvr>
                                        <p:cTn id="69" dur="1000" fill="hold"/>
                                        <p:tgtEl>
                                          <p:spTgt spid="7">
                                            <p:graphicEl>
                                              <a:chart seriesIdx="1" categoryIdx="1" bldStep="ptInSeries"/>
                                            </p:graphicEl>
                                          </p:spTgt>
                                        </p:tgtEl>
                                        <p:attrNameLst>
                                          <p:attrName>ppt_x</p:attrName>
                                        </p:attrNameLst>
                                      </p:cBhvr>
                                      <p:tavLst>
                                        <p:tav tm="0">
                                          <p:val>
                                            <p:strVal val="#ppt_x"/>
                                          </p:val>
                                        </p:tav>
                                        <p:tav tm="100000">
                                          <p:val>
                                            <p:strVal val="#ppt_x"/>
                                          </p:val>
                                        </p:tav>
                                      </p:tavLst>
                                    </p:anim>
                                    <p:anim calcmode="lin" valueType="num">
                                      <p:cBhvr>
                                        <p:cTn id="70" dur="1000" fill="hold"/>
                                        <p:tgtEl>
                                          <p:spTgt spid="7">
                                            <p:graphicEl>
                                              <a:chart seriesIdx="1" categoryIdx="1"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7">
                                            <p:graphicEl>
                                              <a:chart seriesIdx="1" categoryIdx="2" bldStep="ptInSeries"/>
                                            </p:graphicEl>
                                          </p:spTgt>
                                        </p:tgtEl>
                                        <p:attrNameLst>
                                          <p:attrName>style.visibility</p:attrName>
                                        </p:attrNameLst>
                                      </p:cBhvr>
                                      <p:to>
                                        <p:strVal val="visible"/>
                                      </p:to>
                                    </p:set>
                                    <p:animEffect transition="in" filter="fade">
                                      <p:cBhvr>
                                        <p:cTn id="75" dur="1000"/>
                                        <p:tgtEl>
                                          <p:spTgt spid="7">
                                            <p:graphicEl>
                                              <a:chart seriesIdx="1" categoryIdx="2" bldStep="ptInSeries"/>
                                            </p:graphicEl>
                                          </p:spTgt>
                                        </p:tgtEl>
                                      </p:cBhvr>
                                    </p:animEffect>
                                    <p:anim calcmode="lin" valueType="num">
                                      <p:cBhvr>
                                        <p:cTn id="76" dur="1000" fill="hold"/>
                                        <p:tgtEl>
                                          <p:spTgt spid="7">
                                            <p:graphicEl>
                                              <a:chart seriesIdx="1" categoryIdx="2" bldStep="ptInSeries"/>
                                            </p:graphicEl>
                                          </p:spTgt>
                                        </p:tgtEl>
                                        <p:attrNameLst>
                                          <p:attrName>ppt_x</p:attrName>
                                        </p:attrNameLst>
                                      </p:cBhvr>
                                      <p:tavLst>
                                        <p:tav tm="0">
                                          <p:val>
                                            <p:strVal val="#ppt_x"/>
                                          </p:val>
                                        </p:tav>
                                        <p:tav tm="100000">
                                          <p:val>
                                            <p:strVal val="#ppt_x"/>
                                          </p:val>
                                        </p:tav>
                                      </p:tavLst>
                                    </p:anim>
                                    <p:anim calcmode="lin" valueType="num">
                                      <p:cBhvr>
                                        <p:cTn id="77" dur="1000" fill="hold"/>
                                        <p:tgtEl>
                                          <p:spTgt spid="7">
                                            <p:graphicEl>
                                              <a:chart seriesIdx="1" categoryIdx="2"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7">
                                            <p:graphicEl>
                                              <a:chart seriesIdx="1" categoryIdx="3" bldStep="ptInSeries"/>
                                            </p:graphicEl>
                                          </p:spTgt>
                                        </p:tgtEl>
                                        <p:attrNameLst>
                                          <p:attrName>style.visibility</p:attrName>
                                        </p:attrNameLst>
                                      </p:cBhvr>
                                      <p:to>
                                        <p:strVal val="visible"/>
                                      </p:to>
                                    </p:set>
                                    <p:animEffect transition="in" filter="fade">
                                      <p:cBhvr>
                                        <p:cTn id="82" dur="1000"/>
                                        <p:tgtEl>
                                          <p:spTgt spid="7">
                                            <p:graphicEl>
                                              <a:chart seriesIdx="1" categoryIdx="3" bldStep="ptInSeries"/>
                                            </p:graphicEl>
                                          </p:spTgt>
                                        </p:tgtEl>
                                      </p:cBhvr>
                                    </p:animEffect>
                                    <p:anim calcmode="lin" valueType="num">
                                      <p:cBhvr>
                                        <p:cTn id="83" dur="1000" fill="hold"/>
                                        <p:tgtEl>
                                          <p:spTgt spid="7">
                                            <p:graphicEl>
                                              <a:chart seriesIdx="1" categoryIdx="3" bldStep="ptInSeries"/>
                                            </p:graphicEl>
                                          </p:spTgt>
                                        </p:tgtEl>
                                        <p:attrNameLst>
                                          <p:attrName>ppt_x</p:attrName>
                                        </p:attrNameLst>
                                      </p:cBhvr>
                                      <p:tavLst>
                                        <p:tav tm="0">
                                          <p:val>
                                            <p:strVal val="#ppt_x"/>
                                          </p:val>
                                        </p:tav>
                                        <p:tav tm="100000">
                                          <p:val>
                                            <p:strVal val="#ppt_x"/>
                                          </p:val>
                                        </p:tav>
                                      </p:tavLst>
                                    </p:anim>
                                    <p:anim calcmode="lin" valueType="num">
                                      <p:cBhvr>
                                        <p:cTn id="84" dur="1000" fill="hold"/>
                                        <p:tgtEl>
                                          <p:spTgt spid="7">
                                            <p:graphicEl>
                                              <a:chart seriesIdx="1" categoryIdx="3"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7">
                                            <p:graphicEl>
                                              <a:chart seriesIdx="1" categoryIdx="4" bldStep="ptInSeries"/>
                                            </p:graphicEl>
                                          </p:spTgt>
                                        </p:tgtEl>
                                        <p:attrNameLst>
                                          <p:attrName>style.visibility</p:attrName>
                                        </p:attrNameLst>
                                      </p:cBhvr>
                                      <p:to>
                                        <p:strVal val="visible"/>
                                      </p:to>
                                    </p:set>
                                    <p:animEffect transition="in" filter="fade">
                                      <p:cBhvr>
                                        <p:cTn id="89" dur="1000"/>
                                        <p:tgtEl>
                                          <p:spTgt spid="7">
                                            <p:graphicEl>
                                              <a:chart seriesIdx="1" categoryIdx="4" bldStep="ptInSeries"/>
                                            </p:graphicEl>
                                          </p:spTgt>
                                        </p:tgtEl>
                                      </p:cBhvr>
                                    </p:animEffect>
                                    <p:anim calcmode="lin" valueType="num">
                                      <p:cBhvr>
                                        <p:cTn id="90" dur="1000" fill="hold"/>
                                        <p:tgtEl>
                                          <p:spTgt spid="7">
                                            <p:graphicEl>
                                              <a:chart seriesIdx="1" categoryIdx="4" bldStep="ptInSeries"/>
                                            </p:graphicEl>
                                          </p:spTgt>
                                        </p:tgtEl>
                                        <p:attrNameLst>
                                          <p:attrName>ppt_x</p:attrName>
                                        </p:attrNameLst>
                                      </p:cBhvr>
                                      <p:tavLst>
                                        <p:tav tm="0">
                                          <p:val>
                                            <p:strVal val="#ppt_x"/>
                                          </p:val>
                                        </p:tav>
                                        <p:tav tm="100000">
                                          <p:val>
                                            <p:strVal val="#ppt_x"/>
                                          </p:val>
                                        </p:tav>
                                      </p:tavLst>
                                    </p:anim>
                                    <p:anim calcmode="lin" valueType="num">
                                      <p:cBhvr>
                                        <p:cTn id="91" dur="1000" fill="hold"/>
                                        <p:tgtEl>
                                          <p:spTgt spid="7">
                                            <p:graphicEl>
                                              <a:chart seriesIdx="1" categoryIdx="4" bldStep="ptInSeries"/>
                                            </p:graphic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7">
                                            <p:graphicEl>
                                              <a:chart seriesIdx="1" categoryIdx="5" bldStep="ptInSeries"/>
                                            </p:graphicEl>
                                          </p:spTgt>
                                        </p:tgtEl>
                                        <p:attrNameLst>
                                          <p:attrName>style.visibility</p:attrName>
                                        </p:attrNameLst>
                                      </p:cBhvr>
                                      <p:to>
                                        <p:strVal val="visible"/>
                                      </p:to>
                                    </p:set>
                                    <p:animEffect transition="in" filter="fade">
                                      <p:cBhvr>
                                        <p:cTn id="96" dur="1000"/>
                                        <p:tgtEl>
                                          <p:spTgt spid="7">
                                            <p:graphicEl>
                                              <a:chart seriesIdx="1" categoryIdx="5" bldStep="ptInSeries"/>
                                            </p:graphicEl>
                                          </p:spTgt>
                                        </p:tgtEl>
                                      </p:cBhvr>
                                    </p:animEffect>
                                    <p:anim calcmode="lin" valueType="num">
                                      <p:cBhvr>
                                        <p:cTn id="97" dur="1000" fill="hold"/>
                                        <p:tgtEl>
                                          <p:spTgt spid="7">
                                            <p:graphicEl>
                                              <a:chart seriesIdx="1" categoryIdx="5" bldStep="ptInSeries"/>
                                            </p:graphicEl>
                                          </p:spTgt>
                                        </p:tgtEl>
                                        <p:attrNameLst>
                                          <p:attrName>ppt_x</p:attrName>
                                        </p:attrNameLst>
                                      </p:cBhvr>
                                      <p:tavLst>
                                        <p:tav tm="0">
                                          <p:val>
                                            <p:strVal val="#ppt_x"/>
                                          </p:val>
                                        </p:tav>
                                        <p:tav tm="100000">
                                          <p:val>
                                            <p:strVal val="#ppt_x"/>
                                          </p:val>
                                        </p:tav>
                                      </p:tavLst>
                                    </p:anim>
                                    <p:anim calcmode="lin" valueType="num">
                                      <p:cBhvr>
                                        <p:cTn id="98" dur="1000" fill="hold"/>
                                        <p:tgtEl>
                                          <p:spTgt spid="7">
                                            <p:graphicEl>
                                              <a:chart seriesIdx="1" categoryIdx="5" bldStep="ptIn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El"/>
        </p:bldSub>
      </p:bldGraphic>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34963" y="982640"/>
            <a:ext cx="2531067" cy="4893647"/>
          </a:xfrm>
          <a:prstGeom prst="rect">
            <a:avLst/>
          </a:prstGeom>
          <a:noFill/>
        </p:spPr>
        <p:txBody>
          <a:bodyPr wrap="square" rtlCol="0">
            <a:spAutoFit/>
          </a:bodyPr>
          <a:lstStyle/>
          <a:p>
            <a:pPr algn="ctr"/>
            <a:r>
              <a:rPr lang="es-MX" sz="2400" dirty="0">
                <a:solidFill>
                  <a:schemeClr val="bg1"/>
                </a:solidFill>
                <a:latin typeface="Caviar Dreams" panose="020B0402020204020504" pitchFamily="34" charset="0"/>
              </a:rPr>
              <a:t>El presupuesto </a:t>
            </a:r>
            <a:r>
              <a:rPr lang="es-MX" sz="2400" dirty="0" smtClean="0">
                <a:solidFill>
                  <a:schemeClr val="bg1"/>
                </a:solidFill>
                <a:latin typeface="Caviar Dreams" panose="020B0402020204020504" pitchFamily="34" charset="0"/>
              </a:rPr>
              <a:t>asignado para el </a:t>
            </a:r>
          </a:p>
          <a:p>
            <a:pPr algn="ctr"/>
            <a:endParaRPr lang="es-MX" sz="2400" dirty="0">
              <a:solidFill>
                <a:schemeClr val="bg1"/>
              </a:solidFill>
              <a:latin typeface="Caviar Dreams" panose="020B0402020204020504" pitchFamily="34" charset="0"/>
            </a:endParaRPr>
          </a:p>
          <a:p>
            <a:pPr algn="ctr"/>
            <a:r>
              <a:rPr lang="es-MX" sz="2400" dirty="0" smtClean="0">
                <a:solidFill>
                  <a:schemeClr val="bg1"/>
                </a:solidFill>
                <a:latin typeface="Caviar Dreams" panose="020B0402020204020504" pitchFamily="34" charset="0"/>
              </a:rPr>
              <a:t> </a:t>
            </a:r>
            <a:r>
              <a:rPr lang="es-MX" sz="2400" b="1" dirty="0">
                <a:solidFill>
                  <a:schemeClr val="bg1"/>
                </a:solidFill>
                <a:latin typeface="Caviar Dreams" panose="020B0402020204020504" pitchFamily="34" charset="0"/>
              </a:rPr>
              <a:t>PROGRAMA ESCUELA DE CALIDAD (PEC</a:t>
            </a:r>
            <a:r>
              <a:rPr lang="es-MX" sz="2400" b="1" dirty="0" smtClean="0">
                <a:solidFill>
                  <a:schemeClr val="bg1"/>
                </a:solidFill>
                <a:latin typeface="Caviar Dreams" panose="020B0402020204020504" pitchFamily="34" charset="0"/>
              </a:rPr>
              <a:t>)</a:t>
            </a:r>
          </a:p>
          <a:p>
            <a:pPr algn="ctr"/>
            <a:r>
              <a:rPr lang="es-MX" sz="2400" b="1" dirty="0" smtClean="0">
                <a:solidFill>
                  <a:schemeClr val="bg1"/>
                </a:solidFill>
                <a:latin typeface="Caviar Dreams" panose="020B0402020204020504" pitchFamily="34" charset="0"/>
              </a:rPr>
              <a:t> </a:t>
            </a:r>
            <a:endParaRPr lang="es-MX" sz="2400" b="1" dirty="0">
              <a:solidFill>
                <a:schemeClr val="bg1"/>
              </a:solidFill>
              <a:latin typeface="Caviar Dreams" panose="020B0402020204020504" pitchFamily="34" charset="0"/>
            </a:endParaRPr>
          </a:p>
          <a:p>
            <a:pPr algn="ctr"/>
            <a:r>
              <a:rPr lang="es-MX" sz="2400" dirty="0" smtClean="0">
                <a:solidFill>
                  <a:schemeClr val="bg1"/>
                </a:solidFill>
                <a:latin typeface="Caviar Dreams" panose="020B0402020204020504" pitchFamily="34" charset="0"/>
              </a:rPr>
              <a:t> por el </a:t>
            </a:r>
            <a:r>
              <a:rPr lang="es-MX" sz="2400" b="1" dirty="0" smtClean="0">
                <a:solidFill>
                  <a:schemeClr val="bg1"/>
                </a:solidFill>
                <a:latin typeface="Caviar Dreams" panose="020B0402020204020504" pitchFamily="34" charset="0"/>
              </a:rPr>
              <a:t>Estado de Chiapas</a:t>
            </a:r>
            <a:r>
              <a:rPr lang="es-MX" sz="2400" dirty="0" smtClean="0">
                <a:solidFill>
                  <a:schemeClr val="bg1"/>
                </a:solidFill>
                <a:latin typeface="Caviar Dreams" panose="020B0402020204020504" pitchFamily="34" charset="0"/>
              </a:rPr>
              <a:t>, durante el período </a:t>
            </a:r>
          </a:p>
          <a:p>
            <a:pPr algn="ctr"/>
            <a:r>
              <a:rPr lang="es-MX" sz="2400" dirty="0" smtClean="0">
                <a:solidFill>
                  <a:schemeClr val="bg1"/>
                </a:solidFill>
                <a:latin typeface="Caviar Dreams" panose="020B0402020204020504" pitchFamily="34" charset="0"/>
              </a:rPr>
              <a:t>2001-2006</a:t>
            </a:r>
            <a:endParaRPr lang="es-MX" sz="2400" dirty="0">
              <a:solidFill>
                <a:schemeClr val="bg1"/>
              </a:solidFill>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361" y="176126"/>
            <a:ext cx="1578676" cy="1105074"/>
          </a:xfrm>
          <a:prstGeom prst="rect">
            <a:avLst/>
          </a:prstGeom>
        </p:spPr>
      </p:pic>
      <p:graphicFrame>
        <p:nvGraphicFramePr>
          <p:cNvPr id="6" name="Gráfico 5"/>
          <p:cNvGraphicFramePr>
            <a:graphicFrameLocks/>
          </p:cNvGraphicFramePr>
          <p:nvPr>
            <p:extLst>
              <p:ext uri="{D42A27DB-BD31-4B8C-83A1-F6EECF244321}">
                <p14:modId xmlns:p14="http://schemas.microsoft.com/office/powerpoint/2010/main" val="3552792946"/>
              </p:ext>
            </p:extLst>
          </p:nvPr>
        </p:nvGraphicFramePr>
        <p:xfrm>
          <a:off x="3471863" y="728663"/>
          <a:ext cx="8229600" cy="55578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75421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anim calcmode="lin" valueType="num">
                                      <p:cBhvr>
                                        <p:cTn id="8"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anim calcmode="lin" valueType="num">
                                      <p:cBhvr>
                                        <p:cTn id="14" dur="2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5" dur="2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0"/>
                                        <p:tgtEl>
                                          <p:spTgt spid="7">
                                            <p:txEl>
                                              <p:pRg st="3" end="3"/>
                                            </p:txEl>
                                          </p:spTgt>
                                        </p:tgtEl>
                                      </p:cBhvr>
                                    </p:animEffect>
                                    <p:anim calcmode="lin" valueType="num">
                                      <p:cBhvr>
                                        <p:cTn id="20" dur="2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2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nodeType="after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2000"/>
                                        <p:tgtEl>
                                          <p:spTgt spid="7">
                                            <p:txEl>
                                              <p:pRg st="4" end="4"/>
                                            </p:txEl>
                                          </p:spTgt>
                                        </p:tgtEl>
                                      </p:cBhvr>
                                    </p:animEffect>
                                    <p:anim calcmode="lin" valueType="num">
                                      <p:cBhvr>
                                        <p:cTn id="26" dur="2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7" dur="2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0"/>
                                        <p:tgtEl>
                                          <p:spTgt spid="7">
                                            <p:txEl>
                                              <p:pRg st="5" end="5"/>
                                            </p:txEl>
                                          </p:spTgt>
                                        </p:tgtEl>
                                      </p:cBhvr>
                                    </p:animEffect>
                                    <p:anim calcmode="lin" valueType="num">
                                      <p:cBhvr>
                                        <p:cTn id="32" dur="2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3" dur="2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11000"/>
                            </p:stCondLst>
                            <p:childTnLst>
                              <p:par>
                                <p:cTn id="41" presetID="42" presetClass="entr" presetSubtype="0" fill="hold" grpId="0" nodeType="afterEffect">
                                  <p:stCondLst>
                                    <p:cond delay="0"/>
                                  </p:stCondLst>
                                  <p:childTnLst>
                                    <p:set>
                                      <p:cBhvr>
                                        <p:cTn id="42"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43" dur="1000"/>
                                        <p:tgtEl>
                                          <p:spTgt spid="6">
                                            <p:graphicEl>
                                              <a:chart seriesIdx="-3" categoryIdx="-3" bldStep="gridLegend"/>
                                            </p:graphicEl>
                                          </p:spTgt>
                                        </p:tgtEl>
                                      </p:cBhvr>
                                    </p:animEffect>
                                    <p:anim calcmode="lin" valueType="num">
                                      <p:cBhvr>
                                        <p:cTn id="44" dur="10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12000"/>
                            </p:stCondLst>
                            <p:childTnLst>
                              <p:par>
                                <p:cTn id="47" presetID="42" presetClass="entr" presetSubtype="0" fill="hold" grpId="0" nodeType="afterEffect">
                                  <p:stCondLst>
                                    <p:cond delay="0"/>
                                  </p:stCondLst>
                                  <p:childTnLst>
                                    <p:set>
                                      <p:cBhvr>
                                        <p:cTn id="48"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fade">
                                      <p:cBhvr>
                                        <p:cTn id="49" dur="1000"/>
                                        <p:tgtEl>
                                          <p:spTgt spid="6">
                                            <p:graphicEl>
                                              <a:chart seriesIdx="0" categoryIdx="0" bldStep="ptInSeries"/>
                                            </p:graphicEl>
                                          </p:spTgt>
                                        </p:tgtEl>
                                      </p:cBhvr>
                                    </p:animEffect>
                                    <p:anim calcmode="lin" valueType="num">
                                      <p:cBhvr>
                                        <p:cTn id="50" dur="1000" fill="hold"/>
                                        <p:tgtEl>
                                          <p:spTgt spid="6">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chart seriesIdx="0"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13000"/>
                            </p:stCondLst>
                            <p:childTnLst>
                              <p:par>
                                <p:cTn id="53" presetID="42" presetClass="entr" presetSubtype="0" fill="hold" grpId="0" nodeType="afterEffect">
                                  <p:stCondLst>
                                    <p:cond delay="0"/>
                                  </p:stCondLst>
                                  <p:childTnLst>
                                    <p:set>
                                      <p:cBhvr>
                                        <p:cTn id="54"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fade">
                                      <p:cBhvr>
                                        <p:cTn id="55" dur="1000"/>
                                        <p:tgtEl>
                                          <p:spTgt spid="6">
                                            <p:graphicEl>
                                              <a:chart seriesIdx="0" categoryIdx="1" bldStep="ptInSeries"/>
                                            </p:graphicEl>
                                          </p:spTgt>
                                        </p:tgtEl>
                                      </p:cBhvr>
                                    </p:animEffect>
                                    <p:anim calcmode="lin" valueType="num">
                                      <p:cBhvr>
                                        <p:cTn id="56" dur="1000" fill="hold"/>
                                        <p:tgtEl>
                                          <p:spTgt spid="6">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chart seriesIdx="0"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14000"/>
                            </p:stCondLst>
                            <p:childTnLst>
                              <p:par>
                                <p:cTn id="59" presetID="42" presetClass="entr" presetSubtype="0" fill="hold" grpId="0" nodeType="afterEffect">
                                  <p:stCondLst>
                                    <p:cond delay="0"/>
                                  </p:stCondLst>
                                  <p:childTnLst>
                                    <p:set>
                                      <p:cBhvr>
                                        <p:cTn id="60"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fade">
                                      <p:cBhvr>
                                        <p:cTn id="61" dur="1000"/>
                                        <p:tgtEl>
                                          <p:spTgt spid="6">
                                            <p:graphicEl>
                                              <a:chart seriesIdx="0" categoryIdx="2" bldStep="ptInSeries"/>
                                            </p:graphicEl>
                                          </p:spTgt>
                                        </p:tgtEl>
                                      </p:cBhvr>
                                    </p:animEffect>
                                    <p:anim calcmode="lin" valueType="num">
                                      <p:cBhvr>
                                        <p:cTn id="62" dur="1000" fill="hold"/>
                                        <p:tgtEl>
                                          <p:spTgt spid="6">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p:cTn id="63" dur="1000" fill="hold"/>
                                        <p:tgtEl>
                                          <p:spTgt spid="6">
                                            <p:graphicEl>
                                              <a:chart seriesIdx="0"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64" fill="hold">
                            <p:stCondLst>
                              <p:cond delay="15000"/>
                            </p:stCondLst>
                            <p:childTnLst>
                              <p:par>
                                <p:cTn id="65" presetID="42" presetClass="entr" presetSubtype="0" fill="hold" grpId="0" nodeType="afterEffect">
                                  <p:stCondLst>
                                    <p:cond delay="0"/>
                                  </p:stCondLst>
                                  <p:childTnLst>
                                    <p:set>
                                      <p:cBhvr>
                                        <p:cTn id="6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fade">
                                      <p:cBhvr>
                                        <p:cTn id="67" dur="1000"/>
                                        <p:tgtEl>
                                          <p:spTgt spid="6">
                                            <p:graphicEl>
                                              <a:chart seriesIdx="0" categoryIdx="3" bldStep="ptInSeries"/>
                                            </p:graphicEl>
                                          </p:spTgt>
                                        </p:tgtEl>
                                      </p:cBhvr>
                                    </p:animEffect>
                                    <p:anim calcmode="lin" valueType="num">
                                      <p:cBhvr>
                                        <p:cTn id="68" dur="1000" fill="hold"/>
                                        <p:tgtEl>
                                          <p:spTgt spid="6">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p:cTn id="69" dur="1000" fill="hold"/>
                                        <p:tgtEl>
                                          <p:spTgt spid="6">
                                            <p:graphicEl>
                                              <a:chart seriesIdx="0"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16000"/>
                            </p:stCondLst>
                            <p:childTnLst>
                              <p:par>
                                <p:cTn id="71" presetID="42" presetClass="entr" presetSubtype="0" fill="hold" grpId="0" nodeType="afterEffect">
                                  <p:stCondLst>
                                    <p:cond delay="0"/>
                                  </p:stCondLst>
                                  <p:childTnLst>
                                    <p:set>
                                      <p:cBhvr>
                                        <p:cTn id="72" dur="1" fill="hold">
                                          <p:stCondLst>
                                            <p:cond delay="0"/>
                                          </p:stCondLst>
                                        </p:cTn>
                                        <p:tgtEl>
                                          <p:spTgt spid="6">
                                            <p:graphicEl>
                                              <a:chart seriesIdx="0" categoryIdx="4" bldStep="ptInSeries"/>
                                            </p:graphicEl>
                                          </p:spTgt>
                                        </p:tgtEl>
                                        <p:attrNameLst>
                                          <p:attrName>style.visibility</p:attrName>
                                        </p:attrNameLst>
                                      </p:cBhvr>
                                      <p:to>
                                        <p:strVal val="visible"/>
                                      </p:to>
                                    </p:set>
                                    <p:animEffect transition="in" filter="fade">
                                      <p:cBhvr>
                                        <p:cTn id="73" dur="1000"/>
                                        <p:tgtEl>
                                          <p:spTgt spid="6">
                                            <p:graphicEl>
                                              <a:chart seriesIdx="0" categoryIdx="4" bldStep="ptInSeries"/>
                                            </p:graphicEl>
                                          </p:spTgt>
                                        </p:tgtEl>
                                      </p:cBhvr>
                                    </p:animEffect>
                                    <p:anim calcmode="lin" valueType="num">
                                      <p:cBhvr>
                                        <p:cTn id="74" dur="1000" fill="hold"/>
                                        <p:tgtEl>
                                          <p:spTgt spid="6">
                                            <p:graphicEl>
                                              <a:chart seriesIdx="0" categoryIdx="4" bldStep="ptInSeries"/>
                                            </p:graphicEl>
                                          </p:spTgt>
                                        </p:tgtEl>
                                        <p:attrNameLst>
                                          <p:attrName>ppt_x</p:attrName>
                                        </p:attrNameLst>
                                      </p:cBhvr>
                                      <p:tavLst>
                                        <p:tav tm="0">
                                          <p:val>
                                            <p:strVal val="#ppt_x"/>
                                          </p:val>
                                        </p:tav>
                                        <p:tav tm="100000">
                                          <p:val>
                                            <p:strVal val="#ppt_x"/>
                                          </p:val>
                                        </p:tav>
                                      </p:tavLst>
                                    </p:anim>
                                    <p:anim calcmode="lin" valueType="num">
                                      <p:cBhvr>
                                        <p:cTn id="75" dur="1000" fill="hold"/>
                                        <p:tgtEl>
                                          <p:spTgt spid="6">
                                            <p:graphicEl>
                                              <a:chart seriesIdx="0"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76" fill="hold">
                            <p:stCondLst>
                              <p:cond delay="17000"/>
                            </p:stCondLst>
                            <p:childTnLst>
                              <p:par>
                                <p:cTn id="77" presetID="42" presetClass="entr" presetSubtype="0" fill="hold" grpId="0" nodeType="afterEffect">
                                  <p:stCondLst>
                                    <p:cond delay="0"/>
                                  </p:stCondLst>
                                  <p:childTnLst>
                                    <p:set>
                                      <p:cBhvr>
                                        <p:cTn id="78" dur="1" fill="hold">
                                          <p:stCondLst>
                                            <p:cond delay="0"/>
                                          </p:stCondLst>
                                        </p:cTn>
                                        <p:tgtEl>
                                          <p:spTgt spid="6">
                                            <p:graphicEl>
                                              <a:chart seriesIdx="0" categoryIdx="5" bldStep="ptInSeries"/>
                                            </p:graphicEl>
                                          </p:spTgt>
                                        </p:tgtEl>
                                        <p:attrNameLst>
                                          <p:attrName>style.visibility</p:attrName>
                                        </p:attrNameLst>
                                      </p:cBhvr>
                                      <p:to>
                                        <p:strVal val="visible"/>
                                      </p:to>
                                    </p:set>
                                    <p:animEffect transition="in" filter="fade">
                                      <p:cBhvr>
                                        <p:cTn id="79" dur="1000"/>
                                        <p:tgtEl>
                                          <p:spTgt spid="6">
                                            <p:graphicEl>
                                              <a:chart seriesIdx="0" categoryIdx="5" bldStep="ptInSeries"/>
                                            </p:graphicEl>
                                          </p:spTgt>
                                        </p:tgtEl>
                                      </p:cBhvr>
                                    </p:animEffect>
                                    <p:anim calcmode="lin" valueType="num">
                                      <p:cBhvr>
                                        <p:cTn id="80" dur="1000" fill="hold"/>
                                        <p:tgtEl>
                                          <p:spTgt spid="6">
                                            <p:graphicEl>
                                              <a:chart seriesIdx="0" categoryIdx="5" bldStep="ptInSeries"/>
                                            </p:graphicEl>
                                          </p:spTgt>
                                        </p:tgtEl>
                                        <p:attrNameLst>
                                          <p:attrName>ppt_x</p:attrName>
                                        </p:attrNameLst>
                                      </p:cBhvr>
                                      <p:tavLst>
                                        <p:tav tm="0">
                                          <p:val>
                                            <p:strVal val="#ppt_x"/>
                                          </p:val>
                                        </p:tav>
                                        <p:tav tm="100000">
                                          <p:val>
                                            <p:strVal val="#ppt_x"/>
                                          </p:val>
                                        </p:tav>
                                      </p:tavLst>
                                    </p:anim>
                                    <p:anim calcmode="lin" valueType="num">
                                      <p:cBhvr>
                                        <p:cTn id="81" dur="1000" fill="hold"/>
                                        <p:tgtEl>
                                          <p:spTgt spid="6">
                                            <p:graphicEl>
                                              <a:chart seriesIdx="0" categoryIdx="5" bldStep="ptInSeries"/>
                                            </p:graphicEl>
                                          </p:spTgt>
                                        </p:tgtEl>
                                        <p:attrNameLst>
                                          <p:attrName>ppt_y</p:attrName>
                                        </p:attrNameLst>
                                      </p:cBhvr>
                                      <p:tavLst>
                                        <p:tav tm="0">
                                          <p:val>
                                            <p:strVal val="#ppt_y+.1"/>
                                          </p:val>
                                        </p:tav>
                                        <p:tav tm="100000">
                                          <p:val>
                                            <p:strVal val="#ppt_y"/>
                                          </p:val>
                                        </p:tav>
                                      </p:tavLst>
                                    </p:anim>
                                  </p:childTnLst>
                                </p:cTn>
                              </p:par>
                            </p:childTnLst>
                          </p:cTn>
                        </p:par>
                        <p:par>
                          <p:cTn id="82" fill="hold">
                            <p:stCondLst>
                              <p:cond delay="18000"/>
                            </p:stCondLst>
                            <p:childTnLst>
                              <p:par>
                                <p:cTn id="83" presetID="42" presetClass="entr" presetSubtype="0" fill="hold" grpId="0" nodeType="afterEffect">
                                  <p:stCondLst>
                                    <p:cond delay="0"/>
                                  </p:stCondLst>
                                  <p:childTnLst>
                                    <p:set>
                                      <p:cBhvr>
                                        <p:cTn id="84"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fade">
                                      <p:cBhvr>
                                        <p:cTn id="85" dur="1000"/>
                                        <p:tgtEl>
                                          <p:spTgt spid="6">
                                            <p:graphicEl>
                                              <a:chart seriesIdx="1" categoryIdx="0" bldStep="ptInSeries"/>
                                            </p:graphicEl>
                                          </p:spTgt>
                                        </p:tgtEl>
                                      </p:cBhvr>
                                    </p:animEffect>
                                    <p:anim calcmode="lin" valueType="num">
                                      <p:cBhvr>
                                        <p:cTn id="86" dur="1000" fill="hold"/>
                                        <p:tgtEl>
                                          <p:spTgt spid="6">
                                            <p:graphicEl>
                                              <a:chart seriesIdx="1" categoryIdx="0" bldStep="ptInSeries"/>
                                            </p:graphicEl>
                                          </p:spTgt>
                                        </p:tgtEl>
                                        <p:attrNameLst>
                                          <p:attrName>ppt_x</p:attrName>
                                        </p:attrNameLst>
                                      </p:cBhvr>
                                      <p:tavLst>
                                        <p:tav tm="0">
                                          <p:val>
                                            <p:strVal val="#ppt_x"/>
                                          </p:val>
                                        </p:tav>
                                        <p:tav tm="100000">
                                          <p:val>
                                            <p:strVal val="#ppt_x"/>
                                          </p:val>
                                        </p:tav>
                                      </p:tavLst>
                                    </p:anim>
                                    <p:anim calcmode="lin" valueType="num">
                                      <p:cBhvr>
                                        <p:cTn id="87" dur="1000" fill="hold"/>
                                        <p:tgtEl>
                                          <p:spTgt spid="6">
                                            <p:graphicEl>
                                              <a:chart seriesIdx="1"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88" fill="hold">
                            <p:stCondLst>
                              <p:cond delay="19000"/>
                            </p:stCondLst>
                            <p:childTnLst>
                              <p:par>
                                <p:cTn id="89" presetID="42" presetClass="entr" presetSubtype="0" fill="hold" grpId="0" nodeType="afterEffect">
                                  <p:stCondLst>
                                    <p:cond delay="0"/>
                                  </p:stCondLst>
                                  <p:childTnLst>
                                    <p:set>
                                      <p:cBhvr>
                                        <p:cTn id="90"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fade">
                                      <p:cBhvr>
                                        <p:cTn id="91" dur="1000"/>
                                        <p:tgtEl>
                                          <p:spTgt spid="6">
                                            <p:graphicEl>
                                              <a:chart seriesIdx="1" categoryIdx="1" bldStep="ptInSeries"/>
                                            </p:graphicEl>
                                          </p:spTgt>
                                        </p:tgtEl>
                                      </p:cBhvr>
                                    </p:animEffect>
                                    <p:anim calcmode="lin" valueType="num">
                                      <p:cBhvr>
                                        <p:cTn id="92" dur="1000" fill="hold"/>
                                        <p:tgtEl>
                                          <p:spTgt spid="6">
                                            <p:graphicEl>
                                              <a:chart seriesIdx="1" categoryIdx="1" bldStep="ptInSeries"/>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chart seriesIdx="1"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94" fill="hold">
                            <p:stCondLst>
                              <p:cond delay="20000"/>
                            </p:stCondLst>
                            <p:childTnLst>
                              <p:par>
                                <p:cTn id="95" presetID="42" presetClass="entr" presetSubtype="0" fill="hold" grpId="0" nodeType="afterEffect">
                                  <p:stCondLst>
                                    <p:cond delay="0"/>
                                  </p:stCondLst>
                                  <p:childTnLst>
                                    <p:set>
                                      <p:cBhvr>
                                        <p:cTn id="96"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fade">
                                      <p:cBhvr>
                                        <p:cTn id="97" dur="1000"/>
                                        <p:tgtEl>
                                          <p:spTgt spid="6">
                                            <p:graphicEl>
                                              <a:chart seriesIdx="1" categoryIdx="2" bldStep="ptInSeries"/>
                                            </p:graphicEl>
                                          </p:spTgt>
                                        </p:tgtEl>
                                      </p:cBhvr>
                                    </p:animEffect>
                                    <p:anim calcmode="lin" valueType="num">
                                      <p:cBhvr>
                                        <p:cTn id="98" dur="1000" fill="hold"/>
                                        <p:tgtEl>
                                          <p:spTgt spid="6">
                                            <p:graphicEl>
                                              <a:chart seriesIdx="1" categoryIdx="2" bldStep="ptInSeries"/>
                                            </p:graphicEl>
                                          </p:spTgt>
                                        </p:tgtEl>
                                        <p:attrNameLst>
                                          <p:attrName>ppt_x</p:attrName>
                                        </p:attrNameLst>
                                      </p:cBhvr>
                                      <p:tavLst>
                                        <p:tav tm="0">
                                          <p:val>
                                            <p:strVal val="#ppt_x"/>
                                          </p:val>
                                        </p:tav>
                                        <p:tav tm="100000">
                                          <p:val>
                                            <p:strVal val="#ppt_x"/>
                                          </p:val>
                                        </p:tav>
                                      </p:tavLst>
                                    </p:anim>
                                    <p:anim calcmode="lin" valueType="num">
                                      <p:cBhvr>
                                        <p:cTn id="99" dur="1000" fill="hold"/>
                                        <p:tgtEl>
                                          <p:spTgt spid="6">
                                            <p:graphicEl>
                                              <a:chart seriesIdx="1"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100" fill="hold">
                            <p:stCondLst>
                              <p:cond delay="21000"/>
                            </p:stCondLst>
                            <p:childTnLst>
                              <p:par>
                                <p:cTn id="101" presetID="42" presetClass="entr" presetSubtype="0" fill="hold" grpId="0" nodeType="afterEffect">
                                  <p:stCondLst>
                                    <p:cond delay="0"/>
                                  </p:stCondLst>
                                  <p:childTnLst>
                                    <p:set>
                                      <p:cBhvr>
                                        <p:cTn id="102"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fade">
                                      <p:cBhvr>
                                        <p:cTn id="103" dur="1000"/>
                                        <p:tgtEl>
                                          <p:spTgt spid="6">
                                            <p:graphicEl>
                                              <a:chart seriesIdx="1" categoryIdx="3" bldStep="ptInSeries"/>
                                            </p:graphicEl>
                                          </p:spTgt>
                                        </p:tgtEl>
                                      </p:cBhvr>
                                    </p:animEffect>
                                    <p:anim calcmode="lin" valueType="num">
                                      <p:cBhvr>
                                        <p:cTn id="104" dur="1000" fill="hold"/>
                                        <p:tgtEl>
                                          <p:spTgt spid="6">
                                            <p:graphicEl>
                                              <a:chart seriesIdx="1" categoryIdx="3" bldStep="ptInSeries"/>
                                            </p:graphicEl>
                                          </p:spTgt>
                                        </p:tgtEl>
                                        <p:attrNameLst>
                                          <p:attrName>ppt_x</p:attrName>
                                        </p:attrNameLst>
                                      </p:cBhvr>
                                      <p:tavLst>
                                        <p:tav tm="0">
                                          <p:val>
                                            <p:strVal val="#ppt_x"/>
                                          </p:val>
                                        </p:tav>
                                        <p:tav tm="100000">
                                          <p:val>
                                            <p:strVal val="#ppt_x"/>
                                          </p:val>
                                        </p:tav>
                                      </p:tavLst>
                                    </p:anim>
                                    <p:anim calcmode="lin" valueType="num">
                                      <p:cBhvr>
                                        <p:cTn id="105" dur="1000" fill="hold"/>
                                        <p:tgtEl>
                                          <p:spTgt spid="6">
                                            <p:graphicEl>
                                              <a:chart seriesIdx="1"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106" fill="hold">
                            <p:stCondLst>
                              <p:cond delay="22000"/>
                            </p:stCondLst>
                            <p:childTnLst>
                              <p:par>
                                <p:cTn id="107" presetID="42" presetClass="entr" presetSubtype="0" fill="hold" grpId="0" nodeType="afterEffect">
                                  <p:stCondLst>
                                    <p:cond delay="0"/>
                                  </p:stCondLst>
                                  <p:childTnLst>
                                    <p:set>
                                      <p:cBhvr>
                                        <p:cTn id="108" dur="1" fill="hold">
                                          <p:stCondLst>
                                            <p:cond delay="0"/>
                                          </p:stCondLst>
                                        </p:cTn>
                                        <p:tgtEl>
                                          <p:spTgt spid="6">
                                            <p:graphicEl>
                                              <a:chart seriesIdx="1" categoryIdx="4" bldStep="ptInSeries"/>
                                            </p:graphicEl>
                                          </p:spTgt>
                                        </p:tgtEl>
                                        <p:attrNameLst>
                                          <p:attrName>style.visibility</p:attrName>
                                        </p:attrNameLst>
                                      </p:cBhvr>
                                      <p:to>
                                        <p:strVal val="visible"/>
                                      </p:to>
                                    </p:set>
                                    <p:animEffect transition="in" filter="fade">
                                      <p:cBhvr>
                                        <p:cTn id="109" dur="1000"/>
                                        <p:tgtEl>
                                          <p:spTgt spid="6">
                                            <p:graphicEl>
                                              <a:chart seriesIdx="1" categoryIdx="4" bldStep="ptInSeries"/>
                                            </p:graphicEl>
                                          </p:spTgt>
                                        </p:tgtEl>
                                      </p:cBhvr>
                                    </p:animEffect>
                                    <p:anim calcmode="lin" valueType="num">
                                      <p:cBhvr>
                                        <p:cTn id="110" dur="1000" fill="hold"/>
                                        <p:tgtEl>
                                          <p:spTgt spid="6">
                                            <p:graphicEl>
                                              <a:chart seriesIdx="1" categoryIdx="4" bldStep="ptInSeries"/>
                                            </p:graphicEl>
                                          </p:spTgt>
                                        </p:tgtEl>
                                        <p:attrNameLst>
                                          <p:attrName>ppt_x</p:attrName>
                                        </p:attrNameLst>
                                      </p:cBhvr>
                                      <p:tavLst>
                                        <p:tav tm="0">
                                          <p:val>
                                            <p:strVal val="#ppt_x"/>
                                          </p:val>
                                        </p:tav>
                                        <p:tav tm="100000">
                                          <p:val>
                                            <p:strVal val="#ppt_x"/>
                                          </p:val>
                                        </p:tav>
                                      </p:tavLst>
                                    </p:anim>
                                    <p:anim calcmode="lin" valueType="num">
                                      <p:cBhvr>
                                        <p:cTn id="111" dur="1000" fill="hold"/>
                                        <p:tgtEl>
                                          <p:spTgt spid="6">
                                            <p:graphicEl>
                                              <a:chart seriesIdx="1"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112" fill="hold">
                            <p:stCondLst>
                              <p:cond delay="23000"/>
                            </p:stCondLst>
                            <p:childTnLst>
                              <p:par>
                                <p:cTn id="113" presetID="42" presetClass="entr" presetSubtype="0" fill="hold" grpId="0" nodeType="afterEffect">
                                  <p:stCondLst>
                                    <p:cond delay="0"/>
                                  </p:stCondLst>
                                  <p:childTnLst>
                                    <p:set>
                                      <p:cBhvr>
                                        <p:cTn id="114" dur="1" fill="hold">
                                          <p:stCondLst>
                                            <p:cond delay="0"/>
                                          </p:stCondLst>
                                        </p:cTn>
                                        <p:tgtEl>
                                          <p:spTgt spid="6">
                                            <p:graphicEl>
                                              <a:chart seriesIdx="1" categoryIdx="5" bldStep="ptInSeries"/>
                                            </p:graphicEl>
                                          </p:spTgt>
                                        </p:tgtEl>
                                        <p:attrNameLst>
                                          <p:attrName>style.visibility</p:attrName>
                                        </p:attrNameLst>
                                      </p:cBhvr>
                                      <p:to>
                                        <p:strVal val="visible"/>
                                      </p:to>
                                    </p:set>
                                    <p:animEffect transition="in" filter="fade">
                                      <p:cBhvr>
                                        <p:cTn id="115" dur="1000"/>
                                        <p:tgtEl>
                                          <p:spTgt spid="6">
                                            <p:graphicEl>
                                              <a:chart seriesIdx="1" categoryIdx="5" bldStep="ptInSeries"/>
                                            </p:graphicEl>
                                          </p:spTgt>
                                        </p:tgtEl>
                                      </p:cBhvr>
                                    </p:animEffect>
                                    <p:anim calcmode="lin" valueType="num">
                                      <p:cBhvr>
                                        <p:cTn id="116" dur="1000" fill="hold"/>
                                        <p:tgtEl>
                                          <p:spTgt spid="6">
                                            <p:graphicEl>
                                              <a:chart seriesIdx="1" categoryIdx="5" bldStep="ptInSeries"/>
                                            </p:graphicEl>
                                          </p:spTgt>
                                        </p:tgtEl>
                                        <p:attrNameLst>
                                          <p:attrName>ppt_x</p:attrName>
                                        </p:attrNameLst>
                                      </p:cBhvr>
                                      <p:tavLst>
                                        <p:tav tm="0">
                                          <p:val>
                                            <p:strVal val="#ppt_x"/>
                                          </p:val>
                                        </p:tav>
                                        <p:tav tm="100000">
                                          <p:val>
                                            <p:strVal val="#ppt_x"/>
                                          </p:val>
                                        </p:tav>
                                      </p:tavLst>
                                    </p:anim>
                                    <p:anim calcmode="lin" valueType="num">
                                      <p:cBhvr>
                                        <p:cTn id="117" dur="1000" fill="hold"/>
                                        <p:tgtEl>
                                          <p:spTgt spid="6">
                                            <p:graphicEl>
                                              <a:chart seriesIdx="1" categoryIdx="5" bldStep="ptIn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543300" y="785495"/>
            <a:ext cx="7696200" cy="5909310"/>
          </a:xfrm>
          <a:prstGeom prst="rect">
            <a:avLst/>
          </a:prstGeom>
          <a:noFill/>
        </p:spPr>
        <p:txBody>
          <a:bodyPr wrap="square" rtlCol="0">
            <a:spAutoFit/>
          </a:bodyPr>
          <a:lstStyle/>
          <a:p>
            <a:pPr algn="just">
              <a:lnSpc>
                <a:spcPct val="150000"/>
              </a:lnSpc>
            </a:pPr>
            <a:r>
              <a:rPr lang="es-ES" sz="2000" dirty="0">
                <a:latin typeface="Caviar Dreams" panose="020B0402020204020504" pitchFamily="34" charset="0"/>
              </a:rPr>
              <a:t>El  Programa Escuelas de Calidad, es un programa muy completo que forma parte de la política nacional de transformación de la gestión educativa, que busca fortalecer la participación de los centros escolares en la toma de decisiones, corresponsabilizar a los diferentes actores sociales y educativos, promover la seguridad, la transparencia y la rendición de cuentas, impulsar la participación entre la Federación, las Entidades Federativas y los Municipios, así como con Organismos de la Sociedad Civil, en sus respectivos ámbitos de actuación, para apoyar las acciones que la comunidad educativa decida, con la finalidad de mejorar la calidad del servicio educativo y los resultados de aprendizaje.</a:t>
            </a:r>
            <a:endParaRPr lang="es-MX" sz="2000" dirty="0">
              <a:latin typeface="Caviar Dreams" panose="020B0402020204020504" pitchFamily="34" charset="0"/>
            </a:endParaRPr>
          </a:p>
          <a:p>
            <a:endParaRPr lang="es-MX" dirty="0"/>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16315" t="20031" r="16048" b="27260"/>
          <a:stretch/>
        </p:blipFill>
        <p:spPr>
          <a:xfrm>
            <a:off x="334963" y="1684862"/>
            <a:ext cx="2524125" cy="2544238"/>
          </a:xfrm>
          <a:prstGeom prst="rect">
            <a:avLst/>
          </a:prstGeom>
        </p:spPr>
      </p:pic>
      <p:sp>
        <p:nvSpPr>
          <p:cNvPr id="8" name="Rectángulo 7"/>
          <p:cNvSpPr/>
          <p:nvPr/>
        </p:nvSpPr>
        <p:spPr>
          <a:xfrm>
            <a:off x="640550" y="163755"/>
            <a:ext cx="4555030" cy="592726"/>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pPr algn="ctr">
              <a:lnSpc>
                <a:spcPct val="107000"/>
              </a:lnSpc>
              <a:spcAft>
                <a:spcPts val="800"/>
              </a:spcAft>
            </a:pPr>
            <a:r>
              <a:rPr lang="es-MX" sz="3200" b="1" dirty="0">
                <a:latin typeface="Arial" panose="020B0604020202020204" pitchFamily="34" charset="0"/>
                <a:ea typeface="Times New Roman" panose="02020603050405020304" pitchFamily="18" charset="0"/>
                <a:cs typeface="Times New Roman" panose="02020603050405020304" pitchFamily="18" charset="0"/>
              </a:rPr>
              <a:t>OPINIÓN DEL EQUIPO</a:t>
            </a:r>
            <a:endParaRPr lang="es-MX"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669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strVal val="4*#ppt_w"/>
                                          </p:val>
                                        </p:tav>
                                        <p:tav tm="100000">
                                          <p:val>
                                            <p:strVal val="#ppt_w"/>
                                          </p:val>
                                        </p:tav>
                                      </p:tavLst>
                                    </p:anim>
                                    <p:anim calcmode="lin" valueType="num">
                                      <p:cBhvr>
                                        <p:cTn id="8" dur="20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2000"/>
                            </p:stCondLst>
                            <p:childTnLst>
                              <p:par>
                                <p:cTn id="10" presetID="32" presetClass="emph" presetSubtype="0" fill="hold" nodeType="afterEffect">
                                  <p:stCondLst>
                                    <p:cond delay="0"/>
                                  </p:stCondLst>
                                  <p:childTnLst>
                                    <p:animRot by="120000">
                                      <p:cBhvr>
                                        <p:cTn id="11" dur="150" fill="hold">
                                          <p:stCondLst>
                                            <p:cond delay="0"/>
                                          </p:stCondLst>
                                        </p:cTn>
                                        <p:tgtEl>
                                          <p:spTgt spid="7"/>
                                        </p:tgtEl>
                                        <p:attrNameLst>
                                          <p:attrName>r</p:attrName>
                                        </p:attrNameLst>
                                      </p:cBhvr>
                                    </p:animRot>
                                    <p:animRot by="-240000">
                                      <p:cBhvr>
                                        <p:cTn id="12" dur="300" fill="hold">
                                          <p:stCondLst>
                                            <p:cond delay="300"/>
                                          </p:stCondLst>
                                        </p:cTn>
                                        <p:tgtEl>
                                          <p:spTgt spid="7"/>
                                        </p:tgtEl>
                                        <p:attrNameLst>
                                          <p:attrName>r</p:attrName>
                                        </p:attrNameLst>
                                      </p:cBhvr>
                                    </p:animRot>
                                    <p:animRot by="240000">
                                      <p:cBhvr>
                                        <p:cTn id="13" dur="300" fill="hold">
                                          <p:stCondLst>
                                            <p:cond delay="600"/>
                                          </p:stCondLst>
                                        </p:cTn>
                                        <p:tgtEl>
                                          <p:spTgt spid="7"/>
                                        </p:tgtEl>
                                        <p:attrNameLst>
                                          <p:attrName>r</p:attrName>
                                        </p:attrNameLst>
                                      </p:cBhvr>
                                    </p:animRot>
                                    <p:animRot by="-240000">
                                      <p:cBhvr>
                                        <p:cTn id="14" dur="300" fill="hold">
                                          <p:stCondLst>
                                            <p:cond delay="900"/>
                                          </p:stCondLst>
                                        </p:cTn>
                                        <p:tgtEl>
                                          <p:spTgt spid="7"/>
                                        </p:tgtEl>
                                        <p:attrNameLst>
                                          <p:attrName>r</p:attrName>
                                        </p:attrNameLst>
                                      </p:cBhvr>
                                    </p:animRot>
                                    <p:animRot by="120000">
                                      <p:cBhvr>
                                        <p:cTn id="15" dur="300" fill="hold">
                                          <p:stCondLst>
                                            <p:cond delay="1200"/>
                                          </p:stCondLst>
                                        </p:cTn>
                                        <p:tgtEl>
                                          <p:spTgt spid="7"/>
                                        </p:tgtEl>
                                        <p:attrNameLst>
                                          <p:attrName>r</p:attrName>
                                        </p:attrNameLst>
                                      </p:cBhvr>
                                    </p:animRot>
                                  </p:childTnLst>
                                </p:cTn>
                              </p:par>
                            </p:childTnLst>
                          </p:cTn>
                        </p:par>
                        <p:par>
                          <p:cTn id="16" fill="hold">
                            <p:stCondLst>
                              <p:cond delay="3500"/>
                            </p:stCondLst>
                            <p:childTnLst>
                              <p:par>
                                <p:cTn id="17" presetID="31" presetClass="exit" presetSubtype="0" fill="hold" nodeType="afterEffect">
                                  <p:stCondLst>
                                    <p:cond delay="0"/>
                                  </p:stCondLst>
                                  <p:childTnLst>
                                    <p:anim calcmode="lin" valueType="num">
                                      <p:cBhvr>
                                        <p:cTn id="18" dur="750"/>
                                        <p:tgtEl>
                                          <p:spTgt spid="7"/>
                                        </p:tgtEl>
                                        <p:attrNameLst>
                                          <p:attrName>ppt_w</p:attrName>
                                        </p:attrNameLst>
                                      </p:cBhvr>
                                      <p:tavLst>
                                        <p:tav tm="0">
                                          <p:val>
                                            <p:strVal val="ppt_w"/>
                                          </p:val>
                                        </p:tav>
                                        <p:tav tm="100000">
                                          <p:val>
                                            <p:fltVal val="0"/>
                                          </p:val>
                                        </p:tav>
                                      </p:tavLst>
                                    </p:anim>
                                    <p:anim calcmode="lin" valueType="num">
                                      <p:cBhvr>
                                        <p:cTn id="19" dur="750"/>
                                        <p:tgtEl>
                                          <p:spTgt spid="7"/>
                                        </p:tgtEl>
                                        <p:attrNameLst>
                                          <p:attrName>ppt_h</p:attrName>
                                        </p:attrNameLst>
                                      </p:cBhvr>
                                      <p:tavLst>
                                        <p:tav tm="0">
                                          <p:val>
                                            <p:strVal val="ppt_h"/>
                                          </p:val>
                                        </p:tav>
                                        <p:tav tm="100000">
                                          <p:val>
                                            <p:fltVal val="0"/>
                                          </p:val>
                                        </p:tav>
                                      </p:tavLst>
                                    </p:anim>
                                    <p:anim calcmode="lin" valueType="num">
                                      <p:cBhvr>
                                        <p:cTn id="20" dur="750"/>
                                        <p:tgtEl>
                                          <p:spTgt spid="7"/>
                                        </p:tgtEl>
                                        <p:attrNameLst>
                                          <p:attrName>style.rotation</p:attrName>
                                        </p:attrNameLst>
                                      </p:cBhvr>
                                      <p:tavLst>
                                        <p:tav tm="0">
                                          <p:val>
                                            <p:fltVal val="0"/>
                                          </p:val>
                                        </p:tav>
                                        <p:tav tm="100000">
                                          <p:val>
                                            <p:fltVal val="90"/>
                                          </p:val>
                                        </p:tav>
                                      </p:tavLst>
                                    </p:anim>
                                    <p:animEffect transition="out" filter="fade">
                                      <p:cBhvr>
                                        <p:cTn id="21" dur="750"/>
                                        <p:tgtEl>
                                          <p:spTgt spid="7"/>
                                        </p:tgtEl>
                                      </p:cBhvr>
                                    </p:animEffect>
                                    <p:set>
                                      <p:cBhvr>
                                        <p:cTn id="22" dur="1" fill="hold">
                                          <p:stCondLst>
                                            <p:cond delay="749"/>
                                          </p:stCondLst>
                                        </p:cTn>
                                        <p:tgtEl>
                                          <p:spTgt spid="7"/>
                                        </p:tgtEl>
                                        <p:attrNameLst>
                                          <p:attrName>style.visibility</p:attrName>
                                        </p:attrNameLst>
                                      </p:cBhvr>
                                      <p:to>
                                        <p:strVal val="hidden"/>
                                      </p:to>
                                    </p:set>
                                  </p:childTnLst>
                                </p:cTn>
                              </p:par>
                            </p:childTnLst>
                          </p:cTn>
                        </p:par>
                        <p:par>
                          <p:cTn id="23" fill="hold">
                            <p:stCondLst>
                              <p:cond delay="425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525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152900" y="910094"/>
            <a:ext cx="6724650" cy="5355312"/>
          </a:xfrm>
          <a:prstGeom prst="rect">
            <a:avLst/>
          </a:prstGeom>
          <a:noFill/>
        </p:spPr>
        <p:txBody>
          <a:bodyPr wrap="square" rtlCol="0">
            <a:spAutoFit/>
          </a:bodyPr>
          <a:lstStyle/>
          <a:p>
            <a:pPr algn="just">
              <a:lnSpc>
                <a:spcPct val="150000"/>
              </a:lnSpc>
            </a:pPr>
            <a:r>
              <a:rPr lang="es-ES" dirty="0">
                <a:latin typeface="Caviar Dreams" panose="020B0402020204020504" pitchFamily="34" charset="0"/>
              </a:rPr>
              <a:t>En referencia al análisis del programa, los integrantes del equipo concluimos que </a:t>
            </a:r>
            <a:r>
              <a:rPr lang="es-MX" dirty="0">
                <a:latin typeface="Caviar Dreams" panose="020B0402020204020504" pitchFamily="34" charset="0"/>
              </a:rPr>
              <a:t>La asignación presupuestaria que se ha venido otorgando año con año, se ha mantenido en montos similares, por lo que deducimos que para su determinación han tomado de referencia el autorizado en ejercicios anteriores, mas no en los resultados obtenidos. Finalmente, consideramos que los montos del recurso invertido en el programa han contribuido en el mejoramiento de las condiciones de las escuelas beneficiadas, pero ha faltado incidir en elevar la calidad educativa y contribuir en la solución de la problemática que representan los índices de deserción, aprobación y repetición escolar.  </a:t>
            </a:r>
          </a:p>
          <a:p>
            <a:endParaRPr lang="es-MX" dirty="0"/>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l="16315" t="20031" r="16048" b="27260"/>
          <a:stretch/>
        </p:blipFill>
        <p:spPr>
          <a:xfrm>
            <a:off x="506413" y="2133600"/>
            <a:ext cx="2524125" cy="2544238"/>
          </a:xfrm>
          <a:prstGeom prst="rect">
            <a:avLst/>
          </a:prstGeom>
        </p:spPr>
      </p:pic>
      <p:sp>
        <p:nvSpPr>
          <p:cNvPr id="7" name="Rectángulo 6"/>
          <p:cNvSpPr/>
          <p:nvPr/>
        </p:nvSpPr>
        <p:spPr>
          <a:xfrm>
            <a:off x="640550" y="163755"/>
            <a:ext cx="4555030" cy="592726"/>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pPr algn="ctr">
              <a:lnSpc>
                <a:spcPct val="107000"/>
              </a:lnSpc>
              <a:spcAft>
                <a:spcPts val="800"/>
              </a:spcAft>
            </a:pPr>
            <a:r>
              <a:rPr lang="es-MX" sz="3200" b="1" dirty="0">
                <a:latin typeface="Arial" panose="020B0604020202020204" pitchFamily="34" charset="0"/>
                <a:ea typeface="Times New Roman" panose="02020603050405020304" pitchFamily="18" charset="0"/>
                <a:cs typeface="Times New Roman" panose="02020603050405020304" pitchFamily="18" charset="0"/>
              </a:rPr>
              <a:t>OPINIÓN DEL EQUIPO</a:t>
            </a:r>
            <a:endParaRPr lang="es-MX"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04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strVal val="4*#ppt_w"/>
                                          </p:val>
                                        </p:tav>
                                        <p:tav tm="100000">
                                          <p:val>
                                            <p:strVal val="#ppt_w"/>
                                          </p:val>
                                        </p:tav>
                                      </p:tavLst>
                                    </p:anim>
                                    <p:anim calcmode="lin" valueType="num">
                                      <p:cBhvr>
                                        <p:cTn id="8" dur="2000" fill="hold"/>
                                        <p:tgtEl>
                                          <p:spTgt spid="6"/>
                                        </p:tgtEl>
                                        <p:attrNameLst>
                                          <p:attrName>ppt_h</p:attrName>
                                        </p:attrNameLst>
                                      </p:cBhvr>
                                      <p:tavLst>
                                        <p:tav tm="0">
                                          <p:val>
                                            <p:strVal val="4*#ppt_h"/>
                                          </p:val>
                                        </p:tav>
                                        <p:tav tm="100000">
                                          <p:val>
                                            <p:strVal val="#ppt_h"/>
                                          </p:val>
                                        </p:tav>
                                      </p:tavLst>
                                    </p:anim>
                                  </p:childTnLst>
                                </p:cTn>
                              </p:par>
                            </p:childTnLst>
                          </p:cTn>
                        </p:par>
                        <p:par>
                          <p:cTn id="9" fill="hold">
                            <p:stCondLst>
                              <p:cond delay="2000"/>
                            </p:stCondLst>
                            <p:childTnLst>
                              <p:par>
                                <p:cTn id="10" presetID="32" presetClass="emph" presetSubtype="0" fill="hold" nodeType="afterEffect">
                                  <p:stCondLst>
                                    <p:cond delay="0"/>
                                  </p:stCondLst>
                                  <p:childTnLst>
                                    <p:animRot by="120000">
                                      <p:cBhvr>
                                        <p:cTn id="11" dur="150" fill="hold">
                                          <p:stCondLst>
                                            <p:cond delay="0"/>
                                          </p:stCondLst>
                                        </p:cTn>
                                        <p:tgtEl>
                                          <p:spTgt spid="6"/>
                                        </p:tgtEl>
                                        <p:attrNameLst>
                                          <p:attrName>r</p:attrName>
                                        </p:attrNameLst>
                                      </p:cBhvr>
                                    </p:animRot>
                                    <p:animRot by="-240000">
                                      <p:cBhvr>
                                        <p:cTn id="12" dur="300" fill="hold">
                                          <p:stCondLst>
                                            <p:cond delay="300"/>
                                          </p:stCondLst>
                                        </p:cTn>
                                        <p:tgtEl>
                                          <p:spTgt spid="6"/>
                                        </p:tgtEl>
                                        <p:attrNameLst>
                                          <p:attrName>r</p:attrName>
                                        </p:attrNameLst>
                                      </p:cBhvr>
                                    </p:animRot>
                                    <p:animRot by="240000">
                                      <p:cBhvr>
                                        <p:cTn id="13" dur="300" fill="hold">
                                          <p:stCondLst>
                                            <p:cond delay="600"/>
                                          </p:stCondLst>
                                        </p:cTn>
                                        <p:tgtEl>
                                          <p:spTgt spid="6"/>
                                        </p:tgtEl>
                                        <p:attrNameLst>
                                          <p:attrName>r</p:attrName>
                                        </p:attrNameLst>
                                      </p:cBhvr>
                                    </p:animRot>
                                    <p:animRot by="-240000">
                                      <p:cBhvr>
                                        <p:cTn id="14" dur="300" fill="hold">
                                          <p:stCondLst>
                                            <p:cond delay="900"/>
                                          </p:stCondLst>
                                        </p:cTn>
                                        <p:tgtEl>
                                          <p:spTgt spid="6"/>
                                        </p:tgtEl>
                                        <p:attrNameLst>
                                          <p:attrName>r</p:attrName>
                                        </p:attrNameLst>
                                      </p:cBhvr>
                                    </p:animRot>
                                    <p:animRot by="120000">
                                      <p:cBhvr>
                                        <p:cTn id="15" dur="300" fill="hold">
                                          <p:stCondLst>
                                            <p:cond delay="1200"/>
                                          </p:stCondLst>
                                        </p:cTn>
                                        <p:tgtEl>
                                          <p:spTgt spid="6"/>
                                        </p:tgtEl>
                                        <p:attrNameLst>
                                          <p:attrName>r</p:attrName>
                                        </p:attrNameLst>
                                      </p:cBhvr>
                                    </p:animRot>
                                  </p:childTnLst>
                                </p:cTn>
                              </p:par>
                            </p:childTnLst>
                          </p:cTn>
                        </p:par>
                        <p:par>
                          <p:cTn id="16" fill="hold">
                            <p:stCondLst>
                              <p:cond delay="3500"/>
                            </p:stCondLst>
                            <p:childTnLst>
                              <p:par>
                                <p:cTn id="17" presetID="31" presetClass="exit" presetSubtype="0" fill="hold" nodeType="afterEffect">
                                  <p:stCondLst>
                                    <p:cond delay="0"/>
                                  </p:stCondLst>
                                  <p:childTnLst>
                                    <p:anim calcmode="lin" valueType="num">
                                      <p:cBhvr>
                                        <p:cTn id="18" dur="750"/>
                                        <p:tgtEl>
                                          <p:spTgt spid="6"/>
                                        </p:tgtEl>
                                        <p:attrNameLst>
                                          <p:attrName>ppt_w</p:attrName>
                                        </p:attrNameLst>
                                      </p:cBhvr>
                                      <p:tavLst>
                                        <p:tav tm="0">
                                          <p:val>
                                            <p:strVal val="ppt_w"/>
                                          </p:val>
                                        </p:tav>
                                        <p:tav tm="100000">
                                          <p:val>
                                            <p:fltVal val="0"/>
                                          </p:val>
                                        </p:tav>
                                      </p:tavLst>
                                    </p:anim>
                                    <p:anim calcmode="lin" valueType="num">
                                      <p:cBhvr>
                                        <p:cTn id="19" dur="750"/>
                                        <p:tgtEl>
                                          <p:spTgt spid="6"/>
                                        </p:tgtEl>
                                        <p:attrNameLst>
                                          <p:attrName>ppt_h</p:attrName>
                                        </p:attrNameLst>
                                      </p:cBhvr>
                                      <p:tavLst>
                                        <p:tav tm="0">
                                          <p:val>
                                            <p:strVal val="ppt_h"/>
                                          </p:val>
                                        </p:tav>
                                        <p:tav tm="100000">
                                          <p:val>
                                            <p:fltVal val="0"/>
                                          </p:val>
                                        </p:tav>
                                      </p:tavLst>
                                    </p:anim>
                                    <p:anim calcmode="lin" valueType="num">
                                      <p:cBhvr>
                                        <p:cTn id="20" dur="750"/>
                                        <p:tgtEl>
                                          <p:spTgt spid="6"/>
                                        </p:tgtEl>
                                        <p:attrNameLst>
                                          <p:attrName>style.rotation</p:attrName>
                                        </p:attrNameLst>
                                      </p:cBhvr>
                                      <p:tavLst>
                                        <p:tav tm="0">
                                          <p:val>
                                            <p:fltVal val="0"/>
                                          </p:val>
                                        </p:tav>
                                        <p:tav tm="100000">
                                          <p:val>
                                            <p:fltVal val="90"/>
                                          </p:val>
                                        </p:tav>
                                      </p:tavLst>
                                    </p:anim>
                                    <p:animEffect transition="out" filter="fade">
                                      <p:cBhvr>
                                        <p:cTn id="21" dur="750"/>
                                        <p:tgtEl>
                                          <p:spTgt spid="6"/>
                                        </p:tgtEl>
                                      </p:cBhvr>
                                    </p:animEffect>
                                    <p:set>
                                      <p:cBhvr>
                                        <p:cTn id="22" dur="1" fill="hold">
                                          <p:stCondLst>
                                            <p:cond delay="749"/>
                                          </p:stCondLst>
                                        </p:cTn>
                                        <p:tgtEl>
                                          <p:spTgt spid="6"/>
                                        </p:tgtEl>
                                        <p:attrNameLst>
                                          <p:attrName>style.visibility</p:attrName>
                                        </p:attrNameLst>
                                      </p:cBhvr>
                                      <p:to>
                                        <p:strVal val="hidden"/>
                                      </p:to>
                                    </p:set>
                                  </p:childTnLst>
                                </p:cTn>
                              </p:par>
                            </p:childTnLst>
                          </p:cTn>
                        </p:par>
                        <p:par>
                          <p:cTn id="23" fill="hold">
                            <p:stCondLst>
                              <p:cond delay="425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525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nido grabado">
            <a:hlinkClick r:id="" action="ppaction://media"/>
          </p:cNvPr>
          <p:cNvPicPr>
            <a:picLocks noChangeAspect="1"/>
          </p:cNvPicPr>
          <p:nvPr>
            <a:audioFile r:link="rId1"/>
            <p:extLst>
              <p:ext uri="{DAA4B4D4-6D71-4841-9C94-3DE7FCFB9230}">
                <p14:media xmlns:p14="http://schemas.microsoft.com/office/powerpoint/2010/main" r:embed="rId2">
                  <p14:trim st="430" end="306"/>
                </p14:media>
              </p:ext>
            </p:extLst>
          </p:nvPr>
        </p:nvPicPr>
        <p:blipFill>
          <a:blip r:embed="rId4"/>
          <a:stretch>
            <a:fillRect/>
          </a:stretch>
        </p:blipFill>
        <p:spPr>
          <a:xfrm>
            <a:off x="11434762" y="6081712"/>
            <a:ext cx="609600" cy="609600"/>
          </a:xfrm>
          <a:prstGeom prst="rect">
            <a:avLst/>
          </a:prstGeom>
        </p:spPr>
      </p:pic>
      <p:sp>
        <p:nvSpPr>
          <p:cNvPr id="2" name="Rectángulo 1"/>
          <p:cNvSpPr/>
          <p:nvPr/>
        </p:nvSpPr>
        <p:spPr>
          <a:xfrm>
            <a:off x="322263" y="146889"/>
            <a:ext cx="7821915" cy="1318374"/>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wrap="square">
            <a:spAutoFit/>
          </a:bodyPr>
          <a:lstStyle/>
          <a:p>
            <a:pPr algn="ctr">
              <a:lnSpc>
                <a:spcPct val="107000"/>
              </a:lnSpc>
              <a:spcAft>
                <a:spcPts val="800"/>
              </a:spcAft>
            </a:pPr>
            <a:endParaRPr lang="es-MX" b="1" dirty="0" smtClean="0">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MX" sz="2800" b="1" dirty="0" smtClean="0">
                <a:latin typeface="Castellar" panose="020A0402060406010301" pitchFamily="18" charset="0"/>
                <a:ea typeface="Calibri" panose="020F0502020204030204" pitchFamily="34" charset="0"/>
                <a:cs typeface="Times New Roman" panose="02020603050405020304" pitchFamily="18" charset="0"/>
              </a:rPr>
              <a:t>PROGRAMA </a:t>
            </a:r>
            <a:r>
              <a:rPr lang="es-MX" sz="2800" b="1" dirty="0">
                <a:latin typeface="Castellar" panose="020A0402060406010301" pitchFamily="18" charset="0"/>
                <a:ea typeface="Calibri" panose="020F0502020204030204" pitchFamily="34" charset="0"/>
                <a:cs typeface="Times New Roman" panose="02020603050405020304" pitchFamily="18" charset="0"/>
              </a:rPr>
              <a:t>ESCUELAS DE </a:t>
            </a:r>
            <a:r>
              <a:rPr lang="es-MX" sz="2800" b="1" dirty="0" smtClean="0">
                <a:latin typeface="Castellar" panose="020A0402060406010301" pitchFamily="18" charset="0"/>
                <a:ea typeface="Calibri" panose="020F0502020204030204" pitchFamily="34" charset="0"/>
                <a:cs typeface="Times New Roman" panose="02020603050405020304" pitchFamily="18" charset="0"/>
              </a:rPr>
              <a:t>CALIDAD</a:t>
            </a:r>
          </a:p>
          <a:p>
            <a:pPr algn="ctr">
              <a:lnSpc>
                <a:spcPct val="107000"/>
              </a:lnSpc>
              <a:spcAft>
                <a:spcPts val="800"/>
              </a:spcAft>
            </a:pP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rotWithShape="1">
          <a:blip r:embed="rId5">
            <a:extLst>
              <a:ext uri="{28A0092B-C50C-407E-A947-70E740481C1C}">
                <a14:useLocalDpi xmlns:a14="http://schemas.microsoft.com/office/drawing/2010/main" val="0"/>
              </a:ext>
            </a:extLst>
          </a:blip>
          <a:srcRect b="79438"/>
          <a:stretch/>
        </p:blipFill>
        <p:spPr>
          <a:xfrm>
            <a:off x="352425" y="1549407"/>
            <a:ext cx="4583416" cy="1241423"/>
          </a:xfrm>
          <a:prstGeom prst="rect">
            <a:avLst/>
          </a:prstGeom>
        </p:spPr>
      </p:pic>
      <p:pic>
        <p:nvPicPr>
          <p:cNvPr id="10" name="Imagen 9"/>
          <p:cNvPicPr>
            <a:picLocks noChangeAspect="1"/>
          </p:cNvPicPr>
          <p:nvPr/>
        </p:nvPicPr>
        <p:blipFill rotWithShape="1">
          <a:blip r:embed="rId5">
            <a:extLst>
              <a:ext uri="{28A0092B-C50C-407E-A947-70E740481C1C}">
                <a14:useLocalDpi xmlns:a14="http://schemas.microsoft.com/office/drawing/2010/main" val="0"/>
              </a:ext>
            </a:extLst>
          </a:blip>
          <a:srcRect l="-518" t="20957" r="456" b="59375"/>
          <a:stretch/>
        </p:blipFill>
        <p:spPr>
          <a:xfrm>
            <a:off x="322263" y="2914650"/>
            <a:ext cx="4586287" cy="1187454"/>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124" t="41430" r="-250" b="38456"/>
          <a:stretch/>
        </p:blipFill>
        <p:spPr>
          <a:xfrm>
            <a:off x="338137" y="4216400"/>
            <a:ext cx="4600575" cy="1214441"/>
          </a:xfrm>
          <a:prstGeom prst="rect">
            <a:avLst/>
          </a:prstGeom>
        </p:spPr>
      </p:pic>
      <p:pic>
        <p:nvPicPr>
          <p:cNvPr id="12" name="Imagen 11"/>
          <p:cNvPicPr>
            <a:picLocks noChangeAspect="1"/>
          </p:cNvPicPr>
          <p:nvPr/>
        </p:nvPicPr>
        <p:blipFill rotWithShape="1">
          <a:blip r:embed="rId5">
            <a:extLst>
              <a:ext uri="{28A0092B-C50C-407E-A947-70E740481C1C}">
                <a14:useLocalDpi xmlns:a14="http://schemas.microsoft.com/office/drawing/2010/main" val="0"/>
              </a:ext>
            </a:extLst>
          </a:blip>
          <a:srcRect t="61611" r="436" b="17904"/>
          <a:stretch/>
        </p:blipFill>
        <p:spPr>
          <a:xfrm>
            <a:off x="372421" y="5516565"/>
            <a:ext cx="4563420" cy="1236814"/>
          </a:xfrm>
          <a:prstGeom prst="rect">
            <a:avLst/>
          </a:prstGeom>
        </p:spPr>
      </p:pic>
      <p:pic>
        <p:nvPicPr>
          <p:cNvPr id="5" name="Imagen 4"/>
          <p:cNvPicPr>
            <a:picLocks noChangeAspect="1"/>
          </p:cNvPicPr>
          <p:nvPr/>
        </p:nvPicPr>
        <p:blipFill rotWithShape="1">
          <a:blip r:embed="rId6" cstate="print">
            <a:extLst>
              <a:ext uri="{28A0092B-C50C-407E-A947-70E740481C1C}">
                <a14:useLocalDpi xmlns:a14="http://schemas.microsoft.com/office/drawing/2010/main" val="0"/>
              </a:ext>
            </a:extLst>
          </a:blip>
          <a:srcRect l="16315" t="20031" r="16048" b="27260"/>
          <a:stretch/>
        </p:blipFill>
        <p:spPr>
          <a:xfrm>
            <a:off x="5179482" y="4102104"/>
            <a:ext cx="2524125" cy="2544238"/>
          </a:xfrm>
          <a:prstGeom prst="rect">
            <a:avLst/>
          </a:prstGeom>
        </p:spPr>
      </p:pic>
      <p:sp>
        <p:nvSpPr>
          <p:cNvPr id="13" name="CuadroTexto 12"/>
          <p:cNvSpPr txBox="1"/>
          <p:nvPr/>
        </p:nvSpPr>
        <p:spPr>
          <a:xfrm>
            <a:off x="7944378" y="4054179"/>
            <a:ext cx="4099984" cy="76944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s-MX" sz="4400" b="1" dirty="0" smtClean="0">
                <a:latin typeface="Caviar Dreams" panose="020B0402020204020504" pitchFamily="34" charset="0"/>
              </a:rPr>
              <a:t>2001-2002</a:t>
            </a:r>
            <a:endParaRPr lang="es-MX" sz="4400" b="1" dirty="0">
              <a:latin typeface="Caviar Dreams" panose="020B0402020204020504" pitchFamily="34" charset="0"/>
            </a:endParaRPr>
          </a:p>
        </p:txBody>
      </p:sp>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750" t="14891" r="1459" b="10323"/>
          <a:stretch/>
        </p:blipFill>
        <p:spPr>
          <a:xfrm>
            <a:off x="6778094" y="1776051"/>
            <a:ext cx="5266268" cy="1619679"/>
          </a:xfrm>
          <a:prstGeom prst="rect">
            <a:avLst/>
          </a:prstGeom>
        </p:spPr>
      </p:pic>
    </p:spTree>
    <p:extLst>
      <p:ext uri="{BB962C8B-B14F-4D97-AF65-F5344CB8AC3E}">
        <p14:creationId xmlns:p14="http://schemas.microsoft.com/office/powerpoint/2010/main" val="212479100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96" fill="hold"/>
                                        <p:tgtEl>
                                          <p:spTgt spid="4"/>
                                        </p:tgtEl>
                                      </p:cBhvr>
                                    </p:cmd>
                                  </p:childTnLst>
                                </p:cTn>
                              </p:par>
                              <p:par>
                                <p:cTn id="7" presetID="55"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000" fill="hold"/>
                                        <p:tgtEl>
                                          <p:spTgt spid="2"/>
                                        </p:tgtEl>
                                        <p:attrNameLst>
                                          <p:attrName>ppt_w</p:attrName>
                                        </p:attrNameLst>
                                      </p:cBhvr>
                                      <p:tavLst>
                                        <p:tav tm="0">
                                          <p:val>
                                            <p:strVal val="#ppt_w*0.70"/>
                                          </p:val>
                                        </p:tav>
                                        <p:tav tm="100000">
                                          <p:val>
                                            <p:strVal val="#ppt_w"/>
                                          </p:val>
                                        </p:tav>
                                      </p:tavLst>
                                    </p:anim>
                                    <p:anim calcmode="lin" valueType="num">
                                      <p:cBhvr>
                                        <p:cTn id="10" dur="2000" fill="hold"/>
                                        <p:tgtEl>
                                          <p:spTgt spid="2"/>
                                        </p:tgtEl>
                                        <p:attrNameLst>
                                          <p:attrName>ppt_h</p:attrName>
                                        </p:attrNameLst>
                                      </p:cBhvr>
                                      <p:tavLst>
                                        <p:tav tm="0">
                                          <p:val>
                                            <p:strVal val="#ppt_h"/>
                                          </p:val>
                                        </p:tav>
                                        <p:tav tm="100000">
                                          <p:val>
                                            <p:strVal val="#ppt_h"/>
                                          </p:val>
                                        </p:tav>
                                      </p:tavLst>
                                    </p:anim>
                                    <p:animEffect transition="in" filter="fade">
                                      <p:cBhvr>
                                        <p:cTn id="11" dur="2000"/>
                                        <p:tgtEl>
                                          <p:spTgt spid="2"/>
                                        </p:tgtEl>
                                      </p:cBhvr>
                                    </p:animEffect>
                                  </p:childTnLst>
                                </p:cTn>
                              </p:par>
                              <p:par>
                                <p:cTn id="12" presetID="23" presetClass="entr" presetSubtype="32" fill="hold" nodeType="withEffect">
                                  <p:stCondLst>
                                    <p:cond delay="2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2000" fill="hold"/>
                                        <p:tgtEl>
                                          <p:spTgt spid="5"/>
                                        </p:tgtEl>
                                        <p:attrNameLst>
                                          <p:attrName>ppt_w</p:attrName>
                                        </p:attrNameLst>
                                      </p:cBhvr>
                                      <p:tavLst>
                                        <p:tav tm="0">
                                          <p:val>
                                            <p:strVal val="4*#ppt_w"/>
                                          </p:val>
                                        </p:tav>
                                        <p:tav tm="100000">
                                          <p:val>
                                            <p:strVal val="#ppt_w"/>
                                          </p:val>
                                        </p:tav>
                                      </p:tavLst>
                                    </p:anim>
                                    <p:anim calcmode="lin" valueType="num">
                                      <p:cBhvr>
                                        <p:cTn id="15" dur="2000" fill="hold"/>
                                        <p:tgtEl>
                                          <p:spTgt spid="5"/>
                                        </p:tgtEl>
                                        <p:attrNameLst>
                                          <p:attrName>ppt_h</p:attrName>
                                        </p:attrNameLst>
                                      </p:cBhvr>
                                      <p:tavLst>
                                        <p:tav tm="0">
                                          <p:val>
                                            <p:strVal val="4*#ppt_h"/>
                                          </p:val>
                                        </p:tav>
                                        <p:tav tm="100000">
                                          <p:val>
                                            <p:strVal val="#ppt_h"/>
                                          </p:val>
                                        </p:tav>
                                      </p:tavLst>
                                    </p:anim>
                                  </p:childTnLst>
                                </p:cTn>
                              </p:par>
                              <p:par>
                                <p:cTn id="16" presetID="42" presetClass="entr" presetSubtype="0" fill="hold" nodeType="withEffect">
                                  <p:stCondLst>
                                    <p:cond delay="4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anim calcmode="lin" valueType="num">
                                      <p:cBhvr>
                                        <p:cTn id="19" dur="2000" fill="hold"/>
                                        <p:tgtEl>
                                          <p:spTgt spid="14"/>
                                        </p:tgtEl>
                                        <p:attrNameLst>
                                          <p:attrName>ppt_x</p:attrName>
                                        </p:attrNameLst>
                                      </p:cBhvr>
                                      <p:tavLst>
                                        <p:tav tm="0">
                                          <p:val>
                                            <p:strVal val="#ppt_x"/>
                                          </p:val>
                                        </p:tav>
                                        <p:tav tm="100000">
                                          <p:val>
                                            <p:strVal val="#ppt_x"/>
                                          </p:val>
                                        </p:tav>
                                      </p:tavLst>
                                    </p:anim>
                                    <p:anim calcmode="lin" valueType="num">
                                      <p:cBhvr>
                                        <p:cTn id="20" dur="2000" fill="hold"/>
                                        <p:tgtEl>
                                          <p:spTgt spid="14"/>
                                        </p:tgtEl>
                                        <p:attrNameLst>
                                          <p:attrName>ppt_y</p:attrName>
                                        </p:attrNameLst>
                                      </p:cBhvr>
                                      <p:tavLst>
                                        <p:tav tm="0">
                                          <p:val>
                                            <p:strVal val="#ppt_y+.1"/>
                                          </p:val>
                                        </p:tav>
                                        <p:tav tm="100000">
                                          <p:val>
                                            <p:strVal val="#ppt_y"/>
                                          </p:val>
                                        </p:tav>
                                      </p:tavLst>
                                    </p:anim>
                                  </p:childTnLst>
                                </p:cTn>
                              </p:par>
                              <p:par>
                                <p:cTn id="21" presetID="55" presetClass="entr" presetSubtype="0" fill="hold" grpId="0" nodeType="withEffect">
                                  <p:stCondLst>
                                    <p:cond delay="30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0.70"/>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Effect transition="in" filter="fade">
                                      <p:cBhvr>
                                        <p:cTn id="25" dur="1000"/>
                                        <p:tgtEl>
                                          <p:spTgt spid="13"/>
                                        </p:tgtEl>
                                      </p:cBhvr>
                                    </p:animEffect>
                                  </p:childTnLst>
                                </p:cTn>
                              </p:par>
                              <p:par>
                                <p:cTn id="26" presetID="42" presetClass="entr" presetSubtype="0" fill="hold" nodeType="withEffect">
                                  <p:stCondLst>
                                    <p:cond delay="6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8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500"/>
                                        <p:tgtEl>
                                          <p:spTgt spid="10"/>
                                        </p:tgtEl>
                                      </p:cBhvr>
                                    </p:animEffect>
                                    <p:anim calcmode="lin" valueType="num">
                                      <p:cBhvr>
                                        <p:cTn id="34" dur="1500" fill="hold"/>
                                        <p:tgtEl>
                                          <p:spTgt spid="10"/>
                                        </p:tgtEl>
                                        <p:attrNameLst>
                                          <p:attrName>ppt_x</p:attrName>
                                        </p:attrNameLst>
                                      </p:cBhvr>
                                      <p:tavLst>
                                        <p:tav tm="0">
                                          <p:val>
                                            <p:strVal val="#ppt_x"/>
                                          </p:val>
                                        </p:tav>
                                        <p:tav tm="100000">
                                          <p:val>
                                            <p:strVal val="#ppt_x"/>
                                          </p:val>
                                        </p:tav>
                                      </p:tavLst>
                                    </p:anim>
                                    <p:anim calcmode="lin" valueType="num">
                                      <p:cBhvr>
                                        <p:cTn id="35" dur="15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025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250"/>
                                        <p:tgtEl>
                                          <p:spTgt spid="11"/>
                                        </p:tgtEl>
                                      </p:cBhvr>
                                    </p:animEffect>
                                    <p:anim calcmode="lin" valueType="num">
                                      <p:cBhvr>
                                        <p:cTn id="39" dur="2250" fill="hold"/>
                                        <p:tgtEl>
                                          <p:spTgt spid="11"/>
                                        </p:tgtEl>
                                        <p:attrNameLst>
                                          <p:attrName>ppt_x</p:attrName>
                                        </p:attrNameLst>
                                      </p:cBhvr>
                                      <p:tavLst>
                                        <p:tav tm="0">
                                          <p:val>
                                            <p:strVal val="#ppt_x"/>
                                          </p:val>
                                        </p:tav>
                                        <p:tav tm="100000">
                                          <p:val>
                                            <p:strVal val="#ppt_x"/>
                                          </p:val>
                                        </p:tav>
                                      </p:tavLst>
                                    </p:anim>
                                    <p:anim calcmode="lin" valueType="num">
                                      <p:cBhvr>
                                        <p:cTn id="40" dur="225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175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250"/>
                                        <p:tgtEl>
                                          <p:spTgt spid="12"/>
                                        </p:tgtEl>
                                      </p:cBhvr>
                                    </p:animEffect>
                                    <p:anim calcmode="lin" valueType="num">
                                      <p:cBhvr>
                                        <p:cTn id="44" dur="2250" fill="hold"/>
                                        <p:tgtEl>
                                          <p:spTgt spid="12"/>
                                        </p:tgtEl>
                                        <p:attrNameLst>
                                          <p:attrName>ppt_x</p:attrName>
                                        </p:attrNameLst>
                                      </p:cBhvr>
                                      <p:tavLst>
                                        <p:tav tm="0">
                                          <p:val>
                                            <p:strVal val="#ppt_x"/>
                                          </p:val>
                                        </p:tav>
                                        <p:tav tm="100000">
                                          <p:val>
                                            <p:strVal val="#ppt_x"/>
                                          </p:val>
                                        </p:tav>
                                      </p:tavLst>
                                    </p:anim>
                                    <p:anim calcmode="lin" valueType="num">
                                      <p:cBhvr>
                                        <p:cTn id="45" dur="2250" fill="hold"/>
                                        <p:tgtEl>
                                          <p:spTgt spid="12"/>
                                        </p:tgtEl>
                                        <p:attrNameLst>
                                          <p:attrName>ppt_y</p:attrName>
                                        </p:attrNameLst>
                                      </p:cBhvr>
                                      <p:tavLst>
                                        <p:tav tm="0">
                                          <p:val>
                                            <p:strVal val="#ppt_y+.1"/>
                                          </p:val>
                                        </p:tav>
                                        <p:tav tm="100000">
                                          <p:val>
                                            <p:strVal val="#ppt_y"/>
                                          </p:val>
                                        </p:tav>
                                      </p:tavLst>
                                    </p:anim>
                                  </p:childTnLst>
                                </p:cTn>
                              </p:par>
                              <p:par>
                                <p:cTn id="46" presetID="32" presetClass="emph" presetSubtype="0" fill="hold" nodeType="withEffect">
                                  <p:stCondLst>
                                    <p:cond delay="14000"/>
                                  </p:stCondLst>
                                  <p:childTnLst>
                                    <p:animRot by="120000">
                                      <p:cBhvr>
                                        <p:cTn id="47" dur="150" fill="hold">
                                          <p:stCondLst>
                                            <p:cond delay="0"/>
                                          </p:stCondLst>
                                        </p:cTn>
                                        <p:tgtEl>
                                          <p:spTgt spid="5"/>
                                        </p:tgtEl>
                                        <p:attrNameLst>
                                          <p:attrName>r</p:attrName>
                                        </p:attrNameLst>
                                      </p:cBhvr>
                                    </p:animRot>
                                    <p:animRot by="-240000">
                                      <p:cBhvr>
                                        <p:cTn id="48" dur="300" fill="hold">
                                          <p:stCondLst>
                                            <p:cond delay="300"/>
                                          </p:stCondLst>
                                        </p:cTn>
                                        <p:tgtEl>
                                          <p:spTgt spid="5"/>
                                        </p:tgtEl>
                                        <p:attrNameLst>
                                          <p:attrName>r</p:attrName>
                                        </p:attrNameLst>
                                      </p:cBhvr>
                                    </p:animRot>
                                    <p:animRot by="240000">
                                      <p:cBhvr>
                                        <p:cTn id="49" dur="300" fill="hold">
                                          <p:stCondLst>
                                            <p:cond delay="600"/>
                                          </p:stCondLst>
                                        </p:cTn>
                                        <p:tgtEl>
                                          <p:spTgt spid="5"/>
                                        </p:tgtEl>
                                        <p:attrNameLst>
                                          <p:attrName>r</p:attrName>
                                        </p:attrNameLst>
                                      </p:cBhvr>
                                    </p:animRot>
                                    <p:animRot by="-240000">
                                      <p:cBhvr>
                                        <p:cTn id="50" dur="300" fill="hold">
                                          <p:stCondLst>
                                            <p:cond delay="900"/>
                                          </p:stCondLst>
                                        </p:cTn>
                                        <p:tgtEl>
                                          <p:spTgt spid="5"/>
                                        </p:tgtEl>
                                        <p:attrNameLst>
                                          <p:attrName>r</p:attrName>
                                        </p:attrNameLst>
                                      </p:cBhvr>
                                    </p:animRot>
                                    <p:animRot by="120000">
                                      <p:cBhvr>
                                        <p:cTn id="51" dur="300" fill="hold">
                                          <p:stCondLst>
                                            <p:cond delay="1200"/>
                                          </p:stCondLst>
                                        </p:cTn>
                                        <p:tgtEl>
                                          <p:spTgt spid="5"/>
                                        </p:tgtEl>
                                        <p:attrNameLst>
                                          <p:attrName>r</p:attrName>
                                        </p:attrNameLst>
                                      </p:cBhvr>
                                    </p:animRot>
                                  </p:childTnLst>
                                </p:cTn>
                              </p:par>
                              <p:par>
                                <p:cTn id="52" presetID="32" presetClass="emph" presetSubtype="0" fill="hold" grpId="2" nodeType="withEffect">
                                  <p:stCondLst>
                                    <p:cond delay="14000"/>
                                  </p:stCondLst>
                                  <p:childTnLst>
                                    <p:animRot by="120000">
                                      <p:cBhvr>
                                        <p:cTn id="53" dur="150" fill="hold">
                                          <p:stCondLst>
                                            <p:cond delay="0"/>
                                          </p:stCondLst>
                                        </p:cTn>
                                        <p:tgtEl>
                                          <p:spTgt spid="13"/>
                                        </p:tgtEl>
                                        <p:attrNameLst>
                                          <p:attrName>r</p:attrName>
                                        </p:attrNameLst>
                                      </p:cBhvr>
                                    </p:animRot>
                                    <p:animRot by="-240000">
                                      <p:cBhvr>
                                        <p:cTn id="54" dur="300" fill="hold">
                                          <p:stCondLst>
                                            <p:cond delay="300"/>
                                          </p:stCondLst>
                                        </p:cTn>
                                        <p:tgtEl>
                                          <p:spTgt spid="13"/>
                                        </p:tgtEl>
                                        <p:attrNameLst>
                                          <p:attrName>r</p:attrName>
                                        </p:attrNameLst>
                                      </p:cBhvr>
                                    </p:animRot>
                                    <p:animRot by="240000">
                                      <p:cBhvr>
                                        <p:cTn id="55" dur="300" fill="hold">
                                          <p:stCondLst>
                                            <p:cond delay="600"/>
                                          </p:stCondLst>
                                        </p:cTn>
                                        <p:tgtEl>
                                          <p:spTgt spid="13"/>
                                        </p:tgtEl>
                                        <p:attrNameLst>
                                          <p:attrName>r</p:attrName>
                                        </p:attrNameLst>
                                      </p:cBhvr>
                                    </p:animRot>
                                    <p:animRot by="-240000">
                                      <p:cBhvr>
                                        <p:cTn id="56" dur="300" fill="hold">
                                          <p:stCondLst>
                                            <p:cond delay="900"/>
                                          </p:stCondLst>
                                        </p:cTn>
                                        <p:tgtEl>
                                          <p:spTgt spid="13"/>
                                        </p:tgtEl>
                                        <p:attrNameLst>
                                          <p:attrName>r</p:attrName>
                                        </p:attrNameLst>
                                      </p:cBhvr>
                                    </p:animRot>
                                    <p:animRot by="120000">
                                      <p:cBhvr>
                                        <p:cTn id="57" dur="300" fill="hold">
                                          <p:stCondLst>
                                            <p:cond delay="1200"/>
                                          </p:stCondLst>
                                        </p:cTn>
                                        <p:tgtEl>
                                          <p:spTgt spid="13"/>
                                        </p:tgtEl>
                                        <p:attrNameLst>
                                          <p:attrName>r</p:attrName>
                                        </p:attrNameLst>
                                      </p:cBhvr>
                                    </p:animRot>
                                  </p:childTnLst>
                                </p:cTn>
                              </p:par>
                              <p:par>
                                <p:cTn id="58" presetID="32" presetClass="emph" presetSubtype="0" fill="hold" nodeType="withEffect">
                                  <p:stCondLst>
                                    <p:cond delay="14000"/>
                                  </p:stCondLst>
                                  <p:childTnLst>
                                    <p:animRot by="120000">
                                      <p:cBhvr>
                                        <p:cTn id="59" dur="150" fill="hold">
                                          <p:stCondLst>
                                            <p:cond delay="0"/>
                                          </p:stCondLst>
                                        </p:cTn>
                                        <p:tgtEl>
                                          <p:spTgt spid="9"/>
                                        </p:tgtEl>
                                        <p:attrNameLst>
                                          <p:attrName>r</p:attrName>
                                        </p:attrNameLst>
                                      </p:cBhvr>
                                    </p:animRot>
                                    <p:animRot by="-240000">
                                      <p:cBhvr>
                                        <p:cTn id="60" dur="300" fill="hold">
                                          <p:stCondLst>
                                            <p:cond delay="300"/>
                                          </p:stCondLst>
                                        </p:cTn>
                                        <p:tgtEl>
                                          <p:spTgt spid="9"/>
                                        </p:tgtEl>
                                        <p:attrNameLst>
                                          <p:attrName>r</p:attrName>
                                        </p:attrNameLst>
                                      </p:cBhvr>
                                    </p:animRot>
                                    <p:animRot by="240000">
                                      <p:cBhvr>
                                        <p:cTn id="61" dur="300" fill="hold">
                                          <p:stCondLst>
                                            <p:cond delay="600"/>
                                          </p:stCondLst>
                                        </p:cTn>
                                        <p:tgtEl>
                                          <p:spTgt spid="9"/>
                                        </p:tgtEl>
                                        <p:attrNameLst>
                                          <p:attrName>r</p:attrName>
                                        </p:attrNameLst>
                                      </p:cBhvr>
                                    </p:animRot>
                                    <p:animRot by="-240000">
                                      <p:cBhvr>
                                        <p:cTn id="62" dur="300" fill="hold">
                                          <p:stCondLst>
                                            <p:cond delay="900"/>
                                          </p:stCondLst>
                                        </p:cTn>
                                        <p:tgtEl>
                                          <p:spTgt spid="9"/>
                                        </p:tgtEl>
                                        <p:attrNameLst>
                                          <p:attrName>r</p:attrName>
                                        </p:attrNameLst>
                                      </p:cBhvr>
                                    </p:animRot>
                                    <p:animRot by="120000">
                                      <p:cBhvr>
                                        <p:cTn id="63" dur="300" fill="hold">
                                          <p:stCondLst>
                                            <p:cond delay="1200"/>
                                          </p:stCondLst>
                                        </p:cTn>
                                        <p:tgtEl>
                                          <p:spTgt spid="9"/>
                                        </p:tgtEl>
                                        <p:attrNameLst>
                                          <p:attrName>r</p:attrName>
                                        </p:attrNameLst>
                                      </p:cBhvr>
                                    </p:animRot>
                                  </p:childTnLst>
                                </p:cTn>
                              </p:par>
                              <p:par>
                                <p:cTn id="64" presetID="32" presetClass="emph" presetSubtype="0" fill="hold" nodeType="withEffect">
                                  <p:stCondLst>
                                    <p:cond delay="14000"/>
                                  </p:stCondLst>
                                  <p:childTnLst>
                                    <p:animRot by="120000">
                                      <p:cBhvr>
                                        <p:cTn id="65" dur="150" fill="hold">
                                          <p:stCondLst>
                                            <p:cond delay="0"/>
                                          </p:stCondLst>
                                        </p:cTn>
                                        <p:tgtEl>
                                          <p:spTgt spid="10"/>
                                        </p:tgtEl>
                                        <p:attrNameLst>
                                          <p:attrName>r</p:attrName>
                                        </p:attrNameLst>
                                      </p:cBhvr>
                                    </p:animRot>
                                    <p:animRot by="-240000">
                                      <p:cBhvr>
                                        <p:cTn id="66" dur="300" fill="hold">
                                          <p:stCondLst>
                                            <p:cond delay="300"/>
                                          </p:stCondLst>
                                        </p:cTn>
                                        <p:tgtEl>
                                          <p:spTgt spid="10"/>
                                        </p:tgtEl>
                                        <p:attrNameLst>
                                          <p:attrName>r</p:attrName>
                                        </p:attrNameLst>
                                      </p:cBhvr>
                                    </p:animRot>
                                    <p:animRot by="240000">
                                      <p:cBhvr>
                                        <p:cTn id="67" dur="300" fill="hold">
                                          <p:stCondLst>
                                            <p:cond delay="600"/>
                                          </p:stCondLst>
                                        </p:cTn>
                                        <p:tgtEl>
                                          <p:spTgt spid="10"/>
                                        </p:tgtEl>
                                        <p:attrNameLst>
                                          <p:attrName>r</p:attrName>
                                        </p:attrNameLst>
                                      </p:cBhvr>
                                    </p:animRot>
                                    <p:animRot by="-240000">
                                      <p:cBhvr>
                                        <p:cTn id="68" dur="300" fill="hold">
                                          <p:stCondLst>
                                            <p:cond delay="900"/>
                                          </p:stCondLst>
                                        </p:cTn>
                                        <p:tgtEl>
                                          <p:spTgt spid="10"/>
                                        </p:tgtEl>
                                        <p:attrNameLst>
                                          <p:attrName>r</p:attrName>
                                        </p:attrNameLst>
                                      </p:cBhvr>
                                    </p:animRot>
                                    <p:animRot by="120000">
                                      <p:cBhvr>
                                        <p:cTn id="69" dur="300" fill="hold">
                                          <p:stCondLst>
                                            <p:cond delay="1200"/>
                                          </p:stCondLst>
                                        </p:cTn>
                                        <p:tgtEl>
                                          <p:spTgt spid="10"/>
                                        </p:tgtEl>
                                        <p:attrNameLst>
                                          <p:attrName>r</p:attrName>
                                        </p:attrNameLst>
                                      </p:cBhvr>
                                    </p:animRot>
                                  </p:childTnLst>
                                </p:cTn>
                              </p:par>
                              <p:par>
                                <p:cTn id="70" presetID="32" presetClass="emph" presetSubtype="0" fill="hold" nodeType="withEffect">
                                  <p:stCondLst>
                                    <p:cond delay="14000"/>
                                  </p:stCondLst>
                                  <p:childTnLst>
                                    <p:animRot by="120000">
                                      <p:cBhvr>
                                        <p:cTn id="71" dur="150" fill="hold">
                                          <p:stCondLst>
                                            <p:cond delay="0"/>
                                          </p:stCondLst>
                                        </p:cTn>
                                        <p:tgtEl>
                                          <p:spTgt spid="11"/>
                                        </p:tgtEl>
                                        <p:attrNameLst>
                                          <p:attrName>r</p:attrName>
                                        </p:attrNameLst>
                                      </p:cBhvr>
                                    </p:animRot>
                                    <p:animRot by="-240000">
                                      <p:cBhvr>
                                        <p:cTn id="72" dur="300" fill="hold">
                                          <p:stCondLst>
                                            <p:cond delay="300"/>
                                          </p:stCondLst>
                                        </p:cTn>
                                        <p:tgtEl>
                                          <p:spTgt spid="11"/>
                                        </p:tgtEl>
                                        <p:attrNameLst>
                                          <p:attrName>r</p:attrName>
                                        </p:attrNameLst>
                                      </p:cBhvr>
                                    </p:animRot>
                                    <p:animRot by="240000">
                                      <p:cBhvr>
                                        <p:cTn id="73" dur="300" fill="hold">
                                          <p:stCondLst>
                                            <p:cond delay="600"/>
                                          </p:stCondLst>
                                        </p:cTn>
                                        <p:tgtEl>
                                          <p:spTgt spid="11"/>
                                        </p:tgtEl>
                                        <p:attrNameLst>
                                          <p:attrName>r</p:attrName>
                                        </p:attrNameLst>
                                      </p:cBhvr>
                                    </p:animRot>
                                    <p:animRot by="-240000">
                                      <p:cBhvr>
                                        <p:cTn id="74" dur="300" fill="hold">
                                          <p:stCondLst>
                                            <p:cond delay="900"/>
                                          </p:stCondLst>
                                        </p:cTn>
                                        <p:tgtEl>
                                          <p:spTgt spid="11"/>
                                        </p:tgtEl>
                                        <p:attrNameLst>
                                          <p:attrName>r</p:attrName>
                                        </p:attrNameLst>
                                      </p:cBhvr>
                                    </p:animRot>
                                    <p:animRot by="120000">
                                      <p:cBhvr>
                                        <p:cTn id="75" dur="300" fill="hold">
                                          <p:stCondLst>
                                            <p:cond delay="1200"/>
                                          </p:stCondLst>
                                        </p:cTn>
                                        <p:tgtEl>
                                          <p:spTgt spid="11"/>
                                        </p:tgtEl>
                                        <p:attrNameLst>
                                          <p:attrName>r</p:attrName>
                                        </p:attrNameLst>
                                      </p:cBhvr>
                                    </p:animRot>
                                  </p:childTnLst>
                                </p:cTn>
                              </p:par>
                              <p:par>
                                <p:cTn id="76" presetID="32" presetClass="emph" presetSubtype="0" fill="hold" nodeType="withEffect">
                                  <p:stCondLst>
                                    <p:cond delay="14000"/>
                                  </p:stCondLst>
                                  <p:childTnLst>
                                    <p:animRot by="120000">
                                      <p:cBhvr>
                                        <p:cTn id="77" dur="150" fill="hold">
                                          <p:stCondLst>
                                            <p:cond delay="0"/>
                                          </p:stCondLst>
                                        </p:cTn>
                                        <p:tgtEl>
                                          <p:spTgt spid="12"/>
                                        </p:tgtEl>
                                        <p:attrNameLst>
                                          <p:attrName>r</p:attrName>
                                        </p:attrNameLst>
                                      </p:cBhvr>
                                    </p:animRot>
                                    <p:animRot by="-240000">
                                      <p:cBhvr>
                                        <p:cTn id="78" dur="300" fill="hold">
                                          <p:stCondLst>
                                            <p:cond delay="300"/>
                                          </p:stCondLst>
                                        </p:cTn>
                                        <p:tgtEl>
                                          <p:spTgt spid="12"/>
                                        </p:tgtEl>
                                        <p:attrNameLst>
                                          <p:attrName>r</p:attrName>
                                        </p:attrNameLst>
                                      </p:cBhvr>
                                    </p:animRot>
                                    <p:animRot by="240000">
                                      <p:cBhvr>
                                        <p:cTn id="79" dur="300" fill="hold">
                                          <p:stCondLst>
                                            <p:cond delay="600"/>
                                          </p:stCondLst>
                                        </p:cTn>
                                        <p:tgtEl>
                                          <p:spTgt spid="12"/>
                                        </p:tgtEl>
                                        <p:attrNameLst>
                                          <p:attrName>r</p:attrName>
                                        </p:attrNameLst>
                                      </p:cBhvr>
                                    </p:animRot>
                                    <p:animRot by="-240000">
                                      <p:cBhvr>
                                        <p:cTn id="80" dur="300" fill="hold">
                                          <p:stCondLst>
                                            <p:cond delay="900"/>
                                          </p:stCondLst>
                                        </p:cTn>
                                        <p:tgtEl>
                                          <p:spTgt spid="12"/>
                                        </p:tgtEl>
                                        <p:attrNameLst>
                                          <p:attrName>r</p:attrName>
                                        </p:attrNameLst>
                                      </p:cBhvr>
                                    </p:animRot>
                                    <p:animRot by="120000">
                                      <p:cBhvr>
                                        <p:cTn id="81" dur="300" fill="hold">
                                          <p:stCondLst>
                                            <p:cond delay="1200"/>
                                          </p:stCondLst>
                                        </p:cTn>
                                        <p:tgtEl>
                                          <p:spTgt spid="12"/>
                                        </p:tgtEl>
                                        <p:attrNameLst>
                                          <p:attrName>r</p:attrName>
                                        </p:attrNameLst>
                                      </p:cBhvr>
                                    </p:animRot>
                                  </p:childTnLst>
                                </p:cTn>
                              </p:par>
                              <p:par>
                                <p:cTn id="82" presetID="32" presetClass="emph" presetSubtype="0" fill="hold" nodeType="withEffect">
                                  <p:stCondLst>
                                    <p:cond delay="14000"/>
                                  </p:stCondLst>
                                  <p:childTnLst>
                                    <p:animRot by="120000">
                                      <p:cBhvr>
                                        <p:cTn id="83" dur="150" fill="hold">
                                          <p:stCondLst>
                                            <p:cond delay="0"/>
                                          </p:stCondLst>
                                        </p:cTn>
                                        <p:tgtEl>
                                          <p:spTgt spid="14"/>
                                        </p:tgtEl>
                                        <p:attrNameLst>
                                          <p:attrName>r</p:attrName>
                                        </p:attrNameLst>
                                      </p:cBhvr>
                                    </p:animRot>
                                    <p:animRot by="-240000">
                                      <p:cBhvr>
                                        <p:cTn id="84" dur="300" fill="hold">
                                          <p:stCondLst>
                                            <p:cond delay="300"/>
                                          </p:stCondLst>
                                        </p:cTn>
                                        <p:tgtEl>
                                          <p:spTgt spid="14"/>
                                        </p:tgtEl>
                                        <p:attrNameLst>
                                          <p:attrName>r</p:attrName>
                                        </p:attrNameLst>
                                      </p:cBhvr>
                                    </p:animRot>
                                    <p:animRot by="240000">
                                      <p:cBhvr>
                                        <p:cTn id="85" dur="300" fill="hold">
                                          <p:stCondLst>
                                            <p:cond delay="600"/>
                                          </p:stCondLst>
                                        </p:cTn>
                                        <p:tgtEl>
                                          <p:spTgt spid="14"/>
                                        </p:tgtEl>
                                        <p:attrNameLst>
                                          <p:attrName>r</p:attrName>
                                        </p:attrNameLst>
                                      </p:cBhvr>
                                    </p:animRot>
                                    <p:animRot by="-240000">
                                      <p:cBhvr>
                                        <p:cTn id="86" dur="300" fill="hold">
                                          <p:stCondLst>
                                            <p:cond delay="900"/>
                                          </p:stCondLst>
                                        </p:cTn>
                                        <p:tgtEl>
                                          <p:spTgt spid="14"/>
                                        </p:tgtEl>
                                        <p:attrNameLst>
                                          <p:attrName>r</p:attrName>
                                        </p:attrNameLst>
                                      </p:cBhvr>
                                    </p:animRot>
                                    <p:animRot by="120000">
                                      <p:cBhvr>
                                        <p:cTn id="87" dur="300" fill="hold">
                                          <p:stCondLst>
                                            <p:cond delay="1200"/>
                                          </p:stCondLst>
                                        </p:cTn>
                                        <p:tgtEl>
                                          <p:spTgt spid="14"/>
                                        </p:tgtEl>
                                        <p:attrNameLst>
                                          <p:attrName>r</p:attrName>
                                        </p:attrNameLst>
                                      </p:cBhvr>
                                    </p:animRot>
                                  </p:childTnLst>
                                </p:cTn>
                              </p:par>
                              <p:par>
                                <p:cTn id="88" presetID="31" presetClass="exit" presetSubtype="0" fill="hold" nodeType="withEffect">
                                  <p:stCondLst>
                                    <p:cond delay="15350"/>
                                  </p:stCondLst>
                                  <p:childTnLst>
                                    <p:anim calcmode="lin" valueType="num">
                                      <p:cBhvr>
                                        <p:cTn id="89" dur="750"/>
                                        <p:tgtEl>
                                          <p:spTgt spid="5"/>
                                        </p:tgtEl>
                                        <p:attrNameLst>
                                          <p:attrName>ppt_w</p:attrName>
                                        </p:attrNameLst>
                                      </p:cBhvr>
                                      <p:tavLst>
                                        <p:tav tm="0">
                                          <p:val>
                                            <p:strVal val="ppt_w"/>
                                          </p:val>
                                        </p:tav>
                                        <p:tav tm="100000">
                                          <p:val>
                                            <p:fltVal val="0"/>
                                          </p:val>
                                        </p:tav>
                                      </p:tavLst>
                                    </p:anim>
                                    <p:anim calcmode="lin" valueType="num">
                                      <p:cBhvr>
                                        <p:cTn id="90" dur="750"/>
                                        <p:tgtEl>
                                          <p:spTgt spid="5"/>
                                        </p:tgtEl>
                                        <p:attrNameLst>
                                          <p:attrName>ppt_h</p:attrName>
                                        </p:attrNameLst>
                                      </p:cBhvr>
                                      <p:tavLst>
                                        <p:tav tm="0">
                                          <p:val>
                                            <p:strVal val="ppt_h"/>
                                          </p:val>
                                        </p:tav>
                                        <p:tav tm="100000">
                                          <p:val>
                                            <p:fltVal val="0"/>
                                          </p:val>
                                        </p:tav>
                                      </p:tavLst>
                                    </p:anim>
                                    <p:anim calcmode="lin" valueType="num">
                                      <p:cBhvr>
                                        <p:cTn id="91" dur="750"/>
                                        <p:tgtEl>
                                          <p:spTgt spid="5"/>
                                        </p:tgtEl>
                                        <p:attrNameLst>
                                          <p:attrName>style.rotation</p:attrName>
                                        </p:attrNameLst>
                                      </p:cBhvr>
                                      <p:tavLst>
                                        <p:tav tm="0">
                                          <p:val>
                                            <p:fltVal val="0"/>
                                          </p:val>
                                        </p:tav>
                                        <p:tav tm="100000">
                                          <p:val>
                                            <p:fltVal val="90"/>
                                          </p:val>
                                        </p:tav>
                                      </p:tavLst>
                                    </p:anim>
                                    <p:animEffect transition="out" filter="fade">
                                      <p:cBhvr>
                                        <p:cTn id="92" dur="750"/>
                                        <p:tgtEl>
                                          <p:spTgt spid="5"/>
                                        </p:tgtEl>
                                      </p:cBhvr>
                                    </p:animEffect>
                                    <p:set>
                                      <p:cBhvr>
                                        <p:cTn id="93" dur="1" fill="hold">
                                          <p:stCondLst>
                                            <p:cond delay="749"/>
                                          </p:stCondLst>
                                        </p:cTn>
                                        <p:tgtEl>
                                          <p:spTgt spid="5"/>
                                        </p:tgtEl>
                                        <p:attrNameLst>
                                          <p:attrName>style.visibility</p:attrName>
                                        </p:attrNameLst>
                                      </p:cBhvr>
                                      <p:to>
                                        <p:strVal val="hidden"/>
                                      </p:to>
                                    </p:set>
                                  </p:childTnLst>
                                </p:cTn>
                              </p:par>
                              <p:par>
                                <p:cTn id="94" presetID="31" presetClass="exit" presetSubtype="0" fill="hold" grpId="1" nodeType="withEffect">
                                  <p:stCondLst>
                                    <p:cond delay="15350"/>
                                  </p:stCondLst>
                                  <p:childTnLst>
                                    <p:anim calcmode="lin" valueType="num">
                                      <p:cBhvr>
                                        <p:cTn id="95" dur="1000"/>
                                        <p:tgtEl>
                                          <p:spTgt spid="13"/>
                                        </p:tgtEl>
                                        <p:attrNameLst>
                                          <p:attrName>ppt_w</p:attrName>
                                        </p:attrNameLst>
                                      </p:cBhvr>
                                      <p:tavLst>
                                        <p:tav tm="0">
                                          <p:val>
                                            <p:strVal val="ppt_w"/>
                                          </p:val>
                                        </p:tav>
                                        <p:tav tm="100000">
                                          <p:val>
                                            <p:fltVal val="0"/>
                                          </p:val>
                                        </p:tav>
                                      </p:tavLst>
                                    </p:anim>
                                    <p:anim calcmode="lin" valueType="num">
                                      <p:cBhvr>
                                        <p:cTn id="96" dur="1000"/>
                                        <p:tgtEl>
                                          <p:spTgt spid="13"/>
                                        </p:tgtEl>
                                        <p:attrNameLst>
                                          <p:attrName>ppt_h</p:attrName>
                                        </p:attrNameLst>
                                      </p:cBhvr>
                                      <p:tavLst>
                                        <p:tav tm="0">
                                          <p:val>
                                            <p:strVal val="ppt_h"/>
                                          </p:val>
                                        </p:tav>
                                        <p:tav tm="100000">
                                          <p:val>
                                            <p:fltVal val="0"/>
                                          </p:val>
                                        </p:tav>
                                      </p:tavLst>
                                    </p:anim>
                                    <p:anim calcmode="lin" valueType="num">
                                      <p:cBhvr>
                                        <p:cTn id="97" dur="1000"/>
                                        <p:tgtEl>
                                          <p:spTgt spid="13"/>
                                        </p:tgtEl>
                                        <p:attrNameLst>
                                          <p:attrName>style.rotation</p:attrName>
                                        </p:attrNameLst>
                                      </p:cBhvr>
                                      <p:tavLst>
                                        <p:tav tm="0">
                                          <p:val>
                                            <p:fltVal val="0"/>
                                          </p:val>
                                        </p:tav>
                                        <p:tav tm="100000">
                                          <p:val>
                                            <p:fltVal val="90"/>
                                          </p:val>
                                        </p:tav>
                                      </p:tavLst>
                                    </p:anim>
                                    <p:animEffect transition="out" filter="fade">
                                      <p:cBhvr>
                                        <p:cTn id="98" dur="1000"/>
                                        <p:tgtEl>
                                          <p:spTgt spid="13"/>
                                        </p:tgtEl>
                                      </p:cBhvr>
                                    </p:animEffect>
                                    <p:set>
                                      <p:cBhvr>
                                        <p:cTn id="99" dur="1" fill="hold">
                                          <p:stCondLst>
                                            <p:cond delay="999"/>
                                          </p:stCondLst>
                                        </p:cTn>
                                        <p:tgtEl>
                                          <p:spTgt spid="13"/>
                                        </p:tgtEl>
                                        <p:attrNameLst>
                                          <p:attrName>style.visibility</p:attrName>
                                        </p:attrNameLst>
                                      </p:cBhvr>
                                      <p:to>
                                        <p:strVal val="hidden"/>
                                      </p:to>
                                    </p:set>
                                  </p:childTnLst>
                                </p:cTn>
                              </p:par>
                              <p:par>
                                <p:cTn id="100" presetID="23" presetClass="exit" presetSubtype="32" fill="hold" nodeType="withEffect">
                                  <p:stCondLst>
                                    <p:cond delay="15350"/>
                                  </p:stCondLst>
                                  <p:childTnLst>
                                    <p:anim calcmode="lin" valueType="num">
                                      <p:cBhvr>
                                        <p:cTn id="101" dur="750"/>
                                        <p:tgtEl>
                                          <p:spTgt spid="9"/>
                                        </p:tgtEl>
                                        <p:attrNameLst>
                                          <p:attrName>ppt_w</p:attrName>
                                        </p:attrNameLst>
                                      </p:cBhvr>
                                      <p:tavLst>
                                        <p:tav tm="0">
                                          <p:val>
                                            <p:strVal val="ppt_w"/>
                                          </p:val>
                                        </p:tav>
                                        <p:tav tm="100000">
                                          <p:val>
                                            <p:fltVal val="0"/>
                                          </p:val>
                                        </p:tav>
                                      </p:tavLst>
                                    </p:anim>
                                    <p:anim calcmode="lin" valueType="num">
                                      <p:cBhvr>
                                        <p:cTn id="102" dur="750"/>
                                        <p:tgtEl>
                                          <p:spTgt spid="9"/>
                                        </p:tgtEl>
                                        <p:attrNameLst>
                                          <p:attrName>ppt_h</p:attrName>
                                        </p:attrNameLst>
                                      </p:cBhvr>
                                      <p:tavLst>
                                        <p:tav tm="0">
                                          <p:val>
                                            <p:strVal val="ppt_h"/>
                                          </p:val>
                                        </p:tav>
                                        <p:tav tm="100000">
                                          <p:val>
                                            <p:fltVal val="0"/>
                                          </p:val>
                                        </p:tav>
                                      </p:tavLst>
                                    </p:anim>
                                    <p:set>
                                      <p:cBhvr>
                                        <p:cTn id="103" dur="1" fill="hold">
                                          <p:stCondLst>
                                            <p:cond delay="749"/>
                                          </p:stCondLst>
                                        </p:cTn>
                                        <p:tgtEl>
                                          <p:spTgt spid="9"/>
                                        </p:tgtEl>
                                        <p:attrNameLst>
                                          <p:attrName>style.visibility</p:attrName>
                                        </p:attrNameLst>
                                      </p:cBhvr>
                                      <p:to>
                                        <p:strVal val="hidden"/>
                                      </p:to>
                                    </p:set>
                                  </p:childTnLst>
                                </p:cTn>
                              </p:par>
                              <p:par>
                                <p:cTn id="104" presetID="23" presetClass="exit" presetSubtype="32" fill="hold" nodeType="withEffect">
                                  <p:stCondLst>
                                    <p:cond delay="15350"/>
                                  </p:stCondLst>
                                  <p:childTnLst>
                                    <p:anim calcmode="lin" valueType="num">
                                      <p:cBhvr>
                                        <p:cTn id="105" dur="750"/>
                                        <p:tgtEl>
                                          <p:spTgt spid="10"/>
                                        </p:tgtEl>
                                        <p:attrNameLst>
                                          <p:attrName>ppt_w</p:attrName>
                                        </p:attrNameLst>
                                      </p:cBhvr>
                                      <p:tavLst>
                                        <p:tav tm="0">
                                          <p:val>
                                            <p:strVal val="ppt_w"/>
                                          </p:val>
                                        </p:tav>
                                        <p:tav tm="100000">
                                          <p:val>
                                            <p:fltVal val="0"/>
                                          </p:val>
                                        </p:tav>
                                      </p:tavLst>
                                    </p:anim>
                                    <p:anim calcmode="lin" valueType="num">
                                      <p:cBhvr>
                                        <p:cTn id="106" dur="750"/>
                                        <p:tgtEl>
                                          <p:spTgt spid="10"/>
                                        </p:tgtEl>
                                        <p:attrNameLst>
                                          <p:attrName>ppt_h</p:attrName>
                                        </p:attrNameLst>
                                      </p:cBhvr>
                                      <p:tavLst>
                                        <p:tav tm="0">
                                          <p:val>
                                            <p:strVal val="ppt_h"/>
                                          </p:val>
                                        </p:tav>
                                        <p:tav tm="100000">
                                          <p:val>
                                            <p:fltVal val="0"/>
                                          </p:val>
                                        </p:tav>
                                      </p:tavLst>
                                    </p:anim>
                                    <p:set>
                                      <p:cBhvr>
                                        <p:cTn id="107" dur="1" fill="hold">
                                          <p:stCondLst>
                                            <p:cond delay="749"/>
                                          </p:stCondLst>
                                        </p:cTn>
                                        <p:tgtEl>
                                          <p:spTgt spid="10"/>
                                        </p:tgtEl>
                                        <p:attrNameLst>
                                          <p:attrName>style.visibility</p:attrName>
                                        </p:attrNameLst>
                                      </p:cBhvr>
                                      <p:to>
                                        <p:strVal val="hidden"/>
                                      </p:to>
                                    </p:set>
                                  </p:childTnLst>
                                </p:cTn>
                              </p:par>
                              <p:par>
                                <p:cTn id="108" presetID="23" presetClass="exit" presetSubtype="32" fill="hold" nodeType="withEffect">
                                  <p:stCondLst>
                                    <p:cond delay="15350"/>
                                  </p:stCondLst>
                                  <p:childTnLst>
                                    <p:anim calcmode="lin" valueType="num">
                                      <p:cBhvr>
                                        <p:cTn id="109" dur="750"/>
                                        <p:tgtEl>
                                          <p:spTgt spid="11"/>
                                        </p:tgtEl>
                                        <p:attrNameLst>
                                          <p:attrName>ppt_w</p:attrName>
                                        </p:attrNameLst>
                                      </p:cBhvr>
                                      <p:tavLst>
                                        <p:tav tm="0">
                                          <p:val>
                                            <p:strVal val="ppt_w"/>
                                          </p:val>
                                        </p:tav>
                                        <p:tav tm="100000">
                                          <p:val>
                                            <p:fltVal val="0"/>
                                          </p:val>
                                        </p:tav>
                                      </p:tavLst>
                                    </p:anim>
                                    <p:anim calcmode="lin" valueType="num">
                                      <p:cBhvr>
                                        <p:cTn id="110" dur="750"/>
                                        <p:tgtEl>
                                          <p:spTgt spid="11"/>
                                        </p:tgtEl>
                                        <p:attrNameLst>
                                          <p:attrName>ppt_h</p:attrName>
                                        </p:attrNameLst>
                                      </p:cBhvr>
                                      <p:tavLst>
                                        <p:tav tm="0">
                                          <p:val>
                                            <p:strVal val="ppt_h"/>
                                          </p:val>
                                        </p:tav>
                                        <p:tav tm="100000">
                                          <p:val>
                                            <p:fltVal val="0"/>
                                          </p:val>
                                        </p:tav>
                                      </p:tavLst>
                                    </p:anim>
                                    <p:set>
                                      <p:cBhvr>
                                        <p:cTn id="111" dur="1" fill="hold">
                                          <p:stCondLst>
                                            <p:cond delay="749"/>
                                          </p:stCondLst>
                                        </p:cTn>
                                        <p:tgtEl>
                                          <p:spTgt spid="11"/>
                                        </p:tgtEl>
                                        <p:attrNameLst>
                                          <p:attrName>style.visibility</p:attrName>
                                        </p:attrNameLst>
                                      </p:cBhvr>
                                      <p:to>
                                        <p:strVal val="hidden"/>
                                      </p:to>
                                    </p:set>
                                  </p:childTnLst>
                                </p:cTn>
                              </p:par>
                              <p:par>
                                <p:cTn id="112" presetID="23" presetClass="exit" presetSubtype="32" fill="hold" nodeType="withEffect">
                                  <p:stCondLst>
                                    <p:cond delay="15350"/>
                                  </p:stCondLst>
                                  <p:childTnLst>
                                    <p:anim calcmode="lin" valueType="num">
                                      <p:cBhvr>
                                        <p:cTn id="113" dur="750"/>
                                        <p:tgtEl>
                                          <p:spTgt spid="12"/>
                                        </p:tgtEl>
                                        <p:attrNameLst>
                                          <p:attrName>ppt_w</p:attrName>
                                        </p:attrNameLst>
                                      </p:cBhvr>
                                      <p:tavLst>
                                        <p:tav tm="0">
                                          <p:val>
                                            <p:strVal val="ppt_w"/>
                                          </p:val>
                                        </p:tav>
                                        <p:tav tm="100000">
                                          <p:val>
                                            <p:fltVal val="0"/>
                                          </p:val>
                                        </p:tav>
                                      </p:tavLst>
                                    </p:anim>
                                    <p:anim calcmode="lin" valueType="num">
                                      <p:cBhvr>
                                        <p:cTn id="114" dur="750"/>
                                        <p:tgtEl>
                                          <p:spTgt spid="12"/>
                                        </p:tgtEl>
                                        <p:attrNameLst>
                                          <p:attrName>ppt_h</p:attrName>
                                        </p:attrNameLst>
                                      </p:cBhvr>
                                      <p:tavLst>
                                        <p:tav tm="0">
                                          <p:val>
                                            <p:strVal val="ppt_h"/>
                                          </p:val>
                                        </p:tav>
                                        <p:tav tm="100000">
                                          <p:val>
                                            <p:fltVal val="0"/>
                                          </p:val>
                                        </p:tav>
                                      </p:tavLst>
                                    </p:anim>
                                    <p:set>
                                      <p:cBhvr>
                                        <p:cTn id="115" dur="1" fill="hold">
                                          <p:stCondLst>
                                            <p:cond delay="749"/>
                                          </p:stCondLst>
                                        </p:cTn>
                                        <p:tgtEl>
                                          <p:spTgt spid="12"/>
                                        </p:tgtEl>
                                        <p:attrNameLst>
                                          <p:attrName>style.visibility</p:attrName>
                                        </p:attrNameLst>
                                      </p:cBhvr>
                                      <p:to>
                                        <p:strVal val="hidden"/>
                                      </p:to>
                                    </p:set>
                                  </p:childTnLst>
                                </p:cTn>
                              </p:par>
                              <p:par>
                                <p:cTn id="116" presetID="23" presetClass="exit" presetSubtype="32" fill="hold" nodeType="withEffect">
                                  <p:stCondLst>
                                    <p:cond delay="15350"/>
                                  </p:stCondLst>
                                  <p:childTnLst>
                                    <p:anim calcmode="lin" valueType="num">
                                      <p:cBhvr>
                                        <p:cTn id="117" dur="500"/>
                                        <p:tgtEl>
                                          <p:spTgt spid="14"/>
                                        </p:tgtEl>
                                        <p:attrNameLst>
                                          <p:attrName>ppt_w</p:attrName>
                                        </p:attrNameLst>
                                      </p:cBhvr>
                                      <p:tavLst>
                                        <p:tav tm="0">
                                          <p:val>
                                            <p:strVal val="ppt_w"/>
                                          </p:val>
                                        </p:tav>
                                        <p:tav tm="100000">
                                          <p:val>
                                            <p:fltVal val="0"/>
                                          </p:val>
                                        </p:tav>
                                      </p:tavLst>
                                    </p:anim>
                                    <p:anim calcmode="lin" valueType="num">
                                      <p:cBhvr>
                                        <p:cTn id="118" dur="500"/>
                                        <p:tgtEl>
                                          <p:spTgt spid="14"/>
                                        </p:tgtEl>
                                        <p:attrNameLst>
                                          <p:attrName>ppt_h</p:attrName>
                                        </p:attrNameLst>
                                      </p:cBhvr>
                                      <p:tavLst>
                                        <p:tav tm="0">
                                          <p:val>
                                            <p:strVal val="ppt_h"/>
                                          </p:val>
                                        </p:tav>
                                        <p:tav tm="100000">
                                          <p:val>
                                            <p:fltVal val="0"/>
                                          </p:val>
                                        </p:tav>
                                      </p:tavLst>
                                    </p:anim>
                                    <p:set>
                                      <p:cBhvr>
                                        <p:cTn id="119" dur="1" fill="hold">
                                          <p:stCondLst>
                                            <p:cond delay="499"/>
                                          </p:stCondLst>
                                        </p:cTn>
                                        <p:tgtEl>
                                          <p:spTgt spid="14"/>
                                        </p:tgtEl>
                                        <p:attrNameLst>
                                          <p:attrName>style.visibility</p:attrName>
                                        </p:attrNameLst>
                                      </p:cBhvr>
                                      <p:to>
                                        <p:strVal val="hidden"/>
                                      </p:to>
                                    </p:set>
                                  </p:childTnLst>
                                </p:cTn>
                              </p:par>
                              <p:par>
                                <p:cTn id="120" presetID="23" presetClass="exit" presetSubtype="32" fill="hold" grpId="3" nodeType="withEffect">
                                  <p:stCondLst>
                                    <p:cond delay="15350"/>
                                  </p:stCondLst>
                                  <p:childTnLst>
                                    <p:anim calcmode="lin" valueType="num">
                                      <p:cBhvr>
                                        <p:cTn id="121" dur="500"/>
                                        <p:tgtEl>
                                          <p:spTgt spid="13"/>
                                        </p:tgtEl>
                                        <p:attrNameLst>
                                          <p:attrName>ppt_w</p:attrName>
                                        </p:attrNameLst>
                                      </p:cBhvr>
                                      <p:tavLst>
                                        <p:tav tm="0">
                                          <p:val>
                                            <p:strVal val="ppt_w"/>
                                          </p:val>
                                        </p:tav>
                                        <p:tav tm="100000">
                                          <p:val>
                                            <p:fltVal val="0"/>
                                          </p:val>
                                        </p:tav>
                                      </p:tavLst>
                                    </p:anim>
                                    <p:anim calcmode="lin" valueType="num">
                                      <p:cBhvr>
                                        <p:cTn id="122" dur="500"/>
                                        <p:tgtEl>
                                          <p:spTgt spid="13"/>
                                        </p:tgtEl>
                                        <p:attrNameLst>
                                          <p:attrName>ppt_h</p:attrName>
                                        </p:attrNameLst>
                                      </p:cBhvr>
                                      <p:tavLst>
                                        <p:tav tm="0">
                                          <p:val>
                                            <p:strVal val="ppt_h"/>
                                          </p:val>
                                        </p:tav>
                                        <p:tav tm="100000">
                                          <p:val>
                                            <p:fltVal val="0"/>
                                          </p:val>
                                        </p:tav>
                                      </p:tavLst>
                                    </p:anim>
                                    <p:set>
                                      <p:cBhvr>
                                        <p:cTn id="123" dur="1" fill="hold">
                                          <p:stCondLst>
                                            <p:cond delay="499"/>
                                          </p:stCondLst>
                                        </p:cTn>
                                        <p:tgtEl>
                                          <p:spTgt spid="13"/>
                                        </p:tgtEl>
                                        <p:attrNameLst>
                                          <p:attrName>style.visibility</p:attrName>
                                        </p:attrNameLst>
                                      </p:cBhvr>
                                      <p:to>
                                        <p:strVal val="hidden"/>
                                      </p:to>
                                    </p:set>
                                  </p:childTnLst>
                                </p:cTn>
                              </p:par>
                              <p:par>
                                <p:cTn id="124" presetID="37" presetClass="exit" presetSubtype="0" fill="hold" grpId="1" nodeType="withEffect">
                                  <p:stCondLst>
                                    <p:cond delay="15350"/>
                                  </p:stCondLst>
                                  <p:childTnLst>
                                    <p:animEffect transition="out" filter="fade">
                                      <p:cBhvr>
                                        <p:cTn id="125" dur="1000"/>
                                        <p:tgtEl>
                                          <p:spTgt spid="2"/>
                                        </p:tgtEl>
                                      </p:cBhvr>
                                    </p:animEffect>
                                    <p:anim calcmode="lin" valueType="num">
                                      <p:cBhvr>
                                        <p:cTn id="126" dur="1000"/>
                                        <p:tgtEl>
                                          <p:spTgt spid="2"/>
                                        </p:tgtEl>
                                        <p:attrNameLst>
                                          <p:attrName>ppt_x</p:attrName>
                                        </p:attrNameLst>
                                      </p:cBhvr>
                                      <p:tavLst>
                                        <p:tav tm="0">
                                          <p:val>
                                            <p:strVal val="ppt_x"/>
                                          </p:val>
                                        </p:tav>
                                        <p:tav tm="100000">
                                          <p:val>
                                            <p:strVal val="ppt_x"/>
                                          </p:val>
                                        </p:tav>
                                      </p:tavLst>
                                    </p:anim>
                                    <p:anim calcmode="lin" valueType="num">
                                      <p:cBhvr>
                                        <p:cTn id="127" dur="100" decel="100000"/>
                                        <p:tgtEl>
                                          <p:spTgt spid="2"/>
                                        </p:tgtEl>
                                        <p:attrNameLst>
                                          <p:attrName>ppt_y</p:attrName>
                                        </p:attrNameLst>
                                      </p:cBhvr>
                                      <p:tavLst>
                                        <p:tav tm="0">
                                          <p:val>
                                            <p:strVal val="ppt_y"/>
                                          </p:val>
                                        </p:tav>
                                        <p:tav tm="100000">
                                          <p:val>
                                            <p:strVal val="ppt_y-.03"/>
                                          </p:val>
                                        </p:tav>
                                      </p:tavLst>
                                    </p:anim>
                                    <p:anim calcmode="lin" valueType="num">
                                      <p:cBhvr>
                                        <p:cTn id="128" dur="900" accel="100000">
                                          <p:stCondLst>
                                            <p:cond delay="100"/>
                                          </p:stCondLst>
                                        </p:cTn>
                                        <p:tgtEl>
                                          <p:spTgt spid="2"/>
                                        </p:tgtEl>
                                        <p:attrNameLst>
                                          <p:attrName>ppt_y</p:attrName>
                                        </p:attrNameLst>
                                      </p:cBhvr>
                                      <p:tavLst>
                                        <p:tav tm="0">
                                          <p:val>
                                            <p:strVal val="ppt_y"/>
                                          </p:val>
                                        </p:tav>
                                        <p:tav tm="100000">
                                          <p:val>
                                            <p:strVal val="ppt_y+1"/>
                                          </p:val>
                                        </p:tav>
                                      </p:tavLst>
                                    </p:anim>
                                    <p:set>
                                      <p:cBhvr>
                                        <p:cTn id="12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3636">
                <p:cTn id="130" fill="hold" display="0">
                  <p:stCondLst>
                    <p:cond delay="indefinite"/>
                  </p:stCondLst>
                  <p:endCondLst>
                    <p:cond evt="onStopAudio" delay="0">
                      <p:tgtEl>
                        <p:sldTgt/>
                      </p:tgtEl>
                    </p:cond>
                  </p:endCondLst>
                </p:cTn>
                <p:tgtEl>
                  <p:spTgt spid="4"/>
                </p:tgtEl>
              </p:cMediaNode>
            </p:audio>
          </p:childTnLst>
        </p:cTn>
      </p:par>
    </p:tnLst>
    <p:bldLst>
      <p:bldP spid="2" grpId="0" animBg="1"/>
      <p:bldP spid="2" grpId="1" animBg="1"/>
      <p:bldP spid="13" grpId="0" animBg="1"/>
      <p:bldP spid="13" grpId="1" animBg="1"/>
      <p:bldP spid="13" grpId="2" animBg="1"/>
      <p:bldP spid="13"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echa curvada hacia arriba 7"/>
          <p:cNvSpPr/>
          <p:nvPr/>
        </p:nvSpPr>
        <p:spPr>
          <a:xfrm rot="15438291">
            <a:off x="6612843" y="140488"/>
            <a:ext cx="1785094" cy="13011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4" name="Sonido grabado">
            <a:hlinkClick r:id="" action="ppaction://media"/>
          </p:cNvPr>
          <p:cNvPicPr>
            <a:picLocks noChangeAspect="1"/>
          </p:cNvPicPr>
          <p:nvPr>
            <a:audioFile r:link="rId1"/>
            <p:extLst>
              <p:ext uri="{DAA4B4D4-6D71-4841-9C94-3DE7FCFB9230}">
                <p14:media xmlns:p14="http://schemas.microsoft.com/office/powerpoint/2010/main" r:embed="rId2">
                  <p14:trim st="486"/>
                </p14:media>
              </p:ext>
            </p:extLst>
          </p:nvPr>
        </p:nvPicPr>
        <p:blipFill>
          <a:blip r:embed="rId4">
            <a:lum bright="70000" contrast="-70000"/>
          </a:blip>
          <a:stretch>
            <a:fillRect/>
          </a:stretch>
        </p:blipFill>
        <p:spPr>
          <a:xfrm>
            <a:off x="334963" y="5997316"/>
            <a:ext cx="609600" cy="609600"/>
          </a:xfrm>
          <a:prstGeom prst="rect">
            <a:avLst/>
          </a:prstGeom>
        </p:spPr>
      </p:pic>
      <p:graphicFrame>
        <p:nvGraphicFramePr>
          <p:cNvPr id="5" name="Diagrama 4"/>
          <p:cNvGraphicFramePr/>
          <p:nvPr>
            <p:extLst>
              <p:ext uri="{D42A27DB-BD31-4B8C-83A1-F6EECF244321}">
                <p14:modId xmlns:p14="http://schemas.microsoft.com/office/powerpoint/2010/main" val="1091418814"/>
              </p:ext>
            </p:extLst>
          </p:nvPr>
        </p:nvGraphicFramePr>
        <p:xfrm>
          <a:off x="-899582" y="2326971"/>
          <a:ext cx="4898145" cy="32654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n 5"/>
          <p:cNvPicPr>
            <a:picLocks noChangeAspect="1"/>
          </p:cNvPicPr>
          <p:nvPr/>
        </p:nvPicPr>
        <p:blipFill rotWithShape="1">
          <a:blip r:embed="rId10" cstate="print">
            <a:extLst>
              <a:ext uri="{28A0092B-C50C-407E-A947-70E740481C1C}">
                <a14:useLocalDpi xmlns:a14="http://schemas.microsoft.com/office/drawing/2010/main" val="0"/>
              </a:ext>
            </a:extLst>
          </a:blip>
          <a:srcRect b="10961"/>
          <a:stretch/>
        </p:blipFill>
        <p:spPr>
          <a:xfrm>
            <a:off x="9344088" y="1565328"/>
            <a:ext cx="2801415" cy="3285641"/>
          </a:xfrm>
          <a:prstGeom prst="rect">
            <a:avLst/>
          </a:prstGeom>
        </p:spPr>
      </p:pic>
      <p:pic>
        <p:nvPicPr>
          <p:cNvPr id="9" name="Imagen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0000" y="555428"/>
            <a:ext cx="2536694" cy="2019799"/>
          </a:xfrm>
          <a:prstGeom prst="rect">
            <a:avLst/>
          </a:prstGeom>
        </p:spPr>
      </p:pic>
      <p:sp>
        <p:nvSpPr>
          <p:cNvPr id="2" name="CuadroTexto 1"/>
          <p:cNvSpPr txBox="1"/>
          <p:nvPr/>
        </p:nvSpPr>
        <p:spPr>
          <a:xfrm>
            <a:off x="-885466" y="1191388"/>
            <a:ext cx="4536510" cy="990015"/>
          </a:xfrm>
          <a:prstGeom prst="rect">
            <a:avLst/>
          </a:prstGeom>
          <a:noFill/>
        </p:spPr>
        <p:txBody>
          <a:bodyPr wrap="square" rtlCol="0">
            <a:spAutoFit/>
          </a:bodyPr>
          <a:lstStyle/>
          <a:p>
            <a:pPr algn="ctr">
              <a:lnSpc>
                <a:spcPts val="3500"/>
              </a:lnSpc>
            </a:pPr>
            <a:r>
              <a:rPr lang="es-MX" sz="3200" b="1" dirty="0" smtClean="0">
                <a:solidFill>
                  <a:schemeClr val="bg1"/>
                </a:solidFill>
                <a:latin typeface="Caviar Dreams" panose="020B0402020204020504" pitchFamily="34" charset="0"/>
              </a:rPr>
              <a:t>Autoridades responsables </a:t>
            </a:r>
            <a:endParaRPr lang="es-MX" sz="3200" b="1" dirty="0">
              <a:solidFill>
                <a:schemeClr val="bg1"/>
              </a:solidFill>
              <a:latin typeface="Caviar Dreams" panose="020B0402020204020504" pitchFamily="34" charset="0"/>
            </a:endParaRPr>
          </a:p>
        </p:txBody>
      </p:sp>
      <p:graphicFrame>
        <p:nvGraphicFramePr>
          <p:cNvPr id="3" name="Diagrama 2"/>
          <p:cNvGraphicFramePr/>
          <p:nvPr>
            <p:extLst>
              <p:ext uri="{D42A27DB-BD31-4B8C-83A1-F6EECF244321}">
                <p14:modId xmlns:p14="http://schemas.microsoft.com/office/powerpoint/2010/main" val="1342035152"/>
              </p:ext>
            </p:extLst>
          </p:nvPr>
        </p:nvGraphicFramePr>
        <p:xfrm>
          <a:off x="1952430" y="805910"/>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Rectángulo 6"/>
          <p:cNvSpPr/>
          <p:nvPr/>
        </p:nvSpPr>
        <p:spPr>
          <a:xfrm>
            <a:off x="3651044" y="267854"/>
            <a:ext cx="3113698" cy="523220"/>
          </a:xfrm>
          <a:prstGeom prst="rect">
            <a:avLst/>
          </a:prstGeom>
          <a:noFill/>
        </p:spPr>
        <p:txBody>
          <a:bodyPr wrap="square" lIns="91440" tIns="45720" rIns="91440" bIns="45720">
            <a:spAutoFit/>
          </a:bodyPr>
          <a:lstStyle/>
          <a:p>
            <a:pPr algn="ctr"/>
            <a:r>
              <a:rPr lang="es-ES" sz="2800" b="0" cap="none" spc="0" dirty="0" smtClean="0">
                <a:ln w="0"/>
                <a:solidFill>
                  <a:schemeClr val="tx1"/>
                </a:solidFill>
                <a:effectLst>
                  <a:outerShdw blurRad="38100" dist="19050" dir="2700000" algn="tl" rotWithShape="0">
                    <a:schemeClr val="dk1">
                      <a:alpha val="40000"/>
                    </a:schemeClr>
                  </a:outerShdw>
                </a:effectLst>
              </a:rPr>
              <a:t>Modelo de Gestión </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1" name="Flecha a la derecha con bandas 10"/>
          <p:cNvSpPr/>
          <p:nvPr/>
        </p:nvSpPr>
        <p:spPr>
          <a:xfrm rot="19833737" flipH="1">
            <a:off x="2663272" y="613517"/>
            <a:ext cx="1147258" cy="65119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20118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554" fill="hold"/>
                                        <p:tgtEl>
                                          <p:spTgt spid="4"/>
                                        </p:tgtEl>
                                      </p:cBhvr>
                                    </p:cmd>
                                  </p:childTnLst>
                                </p:cTn>
                              </p:par>
                              <p:par>
                                <p:cTn id="7" presetID="14" presetClass="entr" presetSubtype="1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Effect transition="in" filter="randombar(horizontal)">
                                      <p:cBhvr>
                                        <p:cTn id="9" dur="4000"/>
                                        <p:tgtEl>
                                          <p:spTgt spid="6"/>
                                        </p:tgtEl>
                                      </p:cBhvr>
                                    </p:animEffect>
                                  </p:childTnLst>
                                </p:cTn>
                              </p:par>
                              <p:par>
                                <p:cTn id="10" presetID="53" presetClass="entr" presetSubtype="16" fill="hold" grpId="0" nodeType="withEffect">
                                  <p:stCondLst>
                                    <p:cond delay="3250"/>
                                  </p:stCondLst>
                                  <p:childTnLst>
                                    <p:set>
                                      <p:cBhvr>
                                        <p:cTn id="11" dur="1" fill="hold">
                                          <p:stCondLst>
                                            <p:cond delay="0"/>
                                          </p:stCondLst>
                                        </p:cTn>
                                        <p:tgtEl>
                                          <p:spTgt spid="3">
                                            <p:graphicEl>
                                              <a:dgm id="{EBE7C8C1-DB66-46BF-9A49-E733FCB2DE28}"/>
                                            </p:graphicEl>
                                          </p:spTgt>
                                        </p:tgtEl>
                                        <p:attrNameLst>
                                          <p:attrName>style.visibility</p:attrName>
                                        </p:attrNameLst>
                                      </p:cBhvr>
                                      <p:to>
                                        <p:strVal val="visible"/>
                                      </p:to>
                                    </p:set>
                                    <p:anim calcmode="lin" valueType="num">
                                      <p:cBhvr>
                                        <p:cTn id="12" dur="4000" fill="hold"/>
                                        <p:tgtEl>
                                          <p:spTgt spid="3">
                                            <p:graphicEl>
                                              <a:dgm id="{EBE7C8C1-DB66-46BF-9A49-E733FCB2DE28}"/>
                                            </p:graphicEl>
                                          </p:spTgt>
                                        </p:tgtEl>
                                        <p:attrNameLst>
                                          <p:attrName>ppt_w</p:attrName>
                                        </p:attrNameLst>
                                      </p:cBhvr>
                                      <p:tavLst>
                                        <p:tav tm="0">
                                          <p:val>
                                            <p:fltVal val="0"/>
                                          </p:val>
                                        </p:tav>
                                        <p:tav tm="100000">
                                          <p:val>
                                            <p:strVal val="#ppt_w"/>
                                          </p:val>
                                        </p:tav>
                                      </p:tavLst>
                                    </p:anim>
                                    <p:anim calcmode="lin" valueType="num">
                                      <p:cBhvr>
                                        <p:cTn id="13" dur="4000" fill="hold"/>
                                        <p:tgtEl>
                                          <p:spTgt spid="3">
                                            <p:graphicEl>
                                              <a:dgm id="{EBE7C8C1-DB66-46BF-9A49-E733FCB2DE28}"/>
                                            </p:graphicEl>
                                          </p:spTgt>
                                        </p:tgtEl>
                                        <p:attrNameLst>
                                          <p:attrName>ppt_h</p:attrName>
                                        </p:attrNameLst>
                                      </p:cBhvr>
                                      <p:tavLst>
                                        <p:tav tm="0">
                                          <p:val>
                                            <p:fltVal val="0"/>
                                          </p:val>
                                        </p:tav>
                                        <p:tav tm="100000">
                                          <p:val>
                                            <p:strVal val="#ppt_h"/>
                                          </p:val>
                                        </p:tav>
                                      </p:tavLst>
                                    </p:anim>
                                    <p:animEffect transition="in" filter="fade">
                                      <p:cBhvr>
                                        <p:cTn id="14" dur="4000"/>
                                        <p:tgtEl>
                                          <p:spTgt spid="3">
                                            <p:graphicEl>
                                              <a:dgm id="{EBE7C8C1-DB66-46BF-9A49-E733FCB2DE28}"/>
                                            </p:graphicEl>
                                          </p:spTgt>
                                        </p:tgtEl>
                                      </p:cBhvr>
                                    </p:animEffect>
                                  </p:childTnLst>
                                </p:cTn>
                              </p:par>
                              <p:par>
                                <p:cTn id="15" presetID="53" presetClass="entr" presetSubtype="16" fill="hold" grpId="0" nodeType="withEffect">
                                  <p:stCondLst>
                                    <p:cond delay="4750"/>
                                  </p:stCondLst>
                                  <p:childTnLst>
                                    <p:set>
                                      <p:cBhvr>
                                        <p:cTn id="16" dur="1" fill="hold">
                                          <p:stCondLst>
                                            <p:cond delay="0"/>
                                          </p:stCondLst>
                                        </p:cTn>
                                        <p:tgtEl>
                                          <p:spTgt spid="3">
                                            <p:graphicEl>
                                              <a:dgm id="{A881298E-199A-40C6-9566-719274641E7F}"/>
                                            </p:graphicEl>
                                          </p:spTgt>
                                        </p:tgtEl>
                                        <p:attrNameLst>
                                          <p:attrName>style.visibility</p:attrName>
                                        </p:attrNameLst>
                                      </p:cBhvr>
                                      <p:to>
                                        <p:strVal val="visible"/>
                                      </p:to>
                                    </p:set>
                                    <p:anim calcmode="lin" valueType="num">
                                      <p:cBhvr>
                                        <p:cTn id="17" dur="3000" fill="hold"/>
                                        <p:tgtEl>
                                          <p:spTgt spid="3">
                                            <p:graphicEl>
                                              <a:dgm id="{A881298E-199A-40C6-9566-719274641E7F}"/>
                                            </p:graphicEl>
                                          </p:spTgt>
                                        </p:tgtEl>
                                        <p:attrNameLst>
                                          <p:attrName>ppt_w</p:attrName>
                                        </p:attrNameLst>
                                      </p:cBhvr>
                                      <p:tavLst>
                                        <p:tav tm="0">
                                          <p:val>
                                            <p:fltVal val="0"/>
                                          </p:val>
                                        </p:tav>
                                        <p:tav tm="100000">
                                          <p:val>
                                            <p:strVal val="#ppt_w"/>
                                          </p:val>
                                        </p:tav>
                                      </p:tavLst>
                                    </p:anim>
                                    <p:anim calcmode="lin" valueType="num">
                                      <p:cBhvr>
                                        <p:cTn id="18" dur="3000" fill="hold"/>
                                        <p:tgtEl>
                                          <p:spTgt spid="3">
                                            <p:graphicEl>
                                              <a:dgm id="{A881298E-199A-40C6-9566-719274641E7F}"/>
                                            </p:graphicEl>
                                          </p:spTgt>
                                        </p:tgtEl>
                                        <p:attrNameLst>
                                          <p:attrName>ppt_h</p:attrName>
                                        </p:attrNameLst>
                                      </p:cBhvr>
                                      <p:tavLst>
                                        <p:tav tm="0">
                                          <p:val>
                                            <p:fltVal val="0"/>
                                          </p:val>
                                        </p:tav>
                                        <p:tav tm="100000">
                                          <p:val>
                                            <p:strVal val="#ppt_h"/>
                                          </p:val>
                                        </p:tav>
                                      </p:tavLst>
                                    </p:anim>
                                    <p:animEffect transition="in" filter="fade">
                                      <p:cBhvr>
                                        <p:cTn id="19" dur="3000"/>
                                        <p:tgtEl>
                                          <p:spTgt spid="3">
                                            <p:graphicEl>
                                              <a:dgm id="{A881298E-199A-40C6-9566-719274641E7F}"/>
                                            </p:graphicEl>
                                          </p:spTgt>
                                        </p:tgtEl>
                                      </p:cBhvr>
                                    </p:animEffect>
                                  </p:childTnLst>
                                </p:cTn>
                              </p:par>
                              <p:par>
                                <p:cTn id="20" presetID="53" presetClass="entr" presetSubtype="16" fill="hold" grpId="0" nodeType="withEffect">
                                  <p:stCondLst>
                                    <p:cond delay="6250"/>
                                  </p:stCondLst>
                                  <p:childTnLst>
                                    <p:set>
                                      <p:cBhvr>
                                        <p:cTn id="21" dur="1" fill="hold">
                                          <p:stCondLst>
                                            <p:cond delay="0"/>
                                          </p:stCondLst>
                                        </p:cTn>
                                        <p:tgtEl>
                                          <p:spTgt spid="3">
                                            <p:graphicEl>
                                              <a:dgm id="{B775BF99-2C2A-490A-8978-938EB69BBCEF}"/>
                                            </p:graphicEl>
                                          </p:spTgt>
                                        </p:tgtEl>
                                        <p:attrNameLst>
                                          <p:attrName>style.visibility</p:attrName>
                                        </p:attrNameLst>
                                      </p:cBhvr>
                                      <p:to>
                                        <p:strVal val="visible"/>
                                      </p:to>
                                    </p:set>
                                    <p:anim calcmode="lin" valueType="num">
                                      <p:cBhvr>
                                        <p:cTn id="22" dur="3000" fill="hold"/>
                                        <p:tgtEl>
                                          <p:spTgt spid="3">
                                            <p:graphicEl>
                                              <a:dgm id="{B775BF99-2C2A-490A-8978-938EB69BBCEF}"/>
                                            </p:graphicEl>
                                          </p:spTgt>
                                        </p:tgtEl>
                                        <p:attrNameLst>
                                          <p:attrName>ppt_w</p:attrName>
                                        </p:attrNameLst>
                                      </p:cBhvr>
                                      <p:tavLst>
                                        <p:tav tm="0">
                                          <p:val>
                                            <p:fltVal val="0"/>
                                          </p:val>
                                        </p:tav>
                                        <p:tav tm="100000">
                                          <p:val>
                                            <p:strVal val="#ppt_w"/>
                                          </p:val>
                                        </p:tav>
                                      </p:tavLst>
                                    </p:anim>
                                    <p:anim calcmode="lin" valueType="num">
                                      <p:cBhvr>
                                        <p:cTn id="23" dur="3000" fill="hold"/>
                                        <p:tgtEl>
                                          <p:spTgt spid="3">
                                            <p:graphicEl>
                                              <a:dgm id="{B775BF99-2C2A-490A-8978-938EB69BBCEF}"/>
                                            </p:graphicEl>
                                          </p:spTgt>
                                        </p:tgtEl>
                                        <p:attrNameLst>
                                          <p:attrName>ppt_h</p:attrName>
                                        </p:attrNameLst>
                                      </p:cBhvr>
                                      <p:tavLst>
                                        <p:tav tm="0">
                                          <p:val>
                                            <p:fltVal val="0"/>
                                          </p:val>
                                        </p:tav>
                                        <p:tav tm="100000">
                                          <p:val>
                                            <p:strVal val="#ppt_h"/>
                                          </p:val>
                                        </p:tav>
                                      </p:tavLst>
                                    </p:anim>
                                    <p:animEffect transition="in" filter="fade">
                                      <p:cBhvr>
                                        <p:cTn id="24" dur="3000"/>
                                        <p:tgtEl>
                                          <p:spTgt spid="3">
                                            <p:graphicEl>
                                              <a:dgm id="{B775BF99-2C2A-490A-8978-938EB69BBCEF}"/>
                                            </p:graphicEl>
                                          </p:spTgt>
                                        </p:tgtEl>
                                      </p:cBhvr>
                                    </p:animEffect>
                                  </p:childTnLst>
                                </p:cTn>
                              </p:par>
                              <p:par>
                                <p:cTn id="25" presetID="53" presetClass="entr" presetSubtype="16" fill="hold" grpId="0" nodeType="withEffect">
                                  <p:stCondLst>
                                    <p:cond delay="6750"/>
                                  </p:stCondLst>
                                  <p:childTnLst>
                                    <p:set>
                                      <p:cBhvr>
                                        <p:cTn id="26" dur="1" fill="hold">
                                          <p:stCondLst>
                                            <p:cond delay="0"/>
                                          </p:stCondLst>
                                        </p:cTn>
                                        <p:tgtEl>
                                          <p:spTgt spid="3">
                                            <p:graphicEl>
                                              <a:dgm id="{B095BCF1-1098-4A17-9B39-E7AB3A969FFF}"/>
                                            </p:graphicEl>
                                          </p:spTgt>
                                        </p:tgtEl>
                                        <p:attrNameLst>
                                          <p:attrName>style.visibility</p:attrName>
                                        </p:attrNameLst>
                                      </p:cBhvr>
                                      <p:to>
                                        <p:strVal val="visible"/>
                                      </p:to>
                                    </p:set>
                                    <p:anim calcmode="lin" valueType="num">
                                      <p:cBhvr>
                                        <p:cTn id="27" dur="3000" fill="hold"/>
                                        <p:tgtEl>
                                          <p:spTgt spid="3">
                                            <p:graphicEl>
                                              <a:dgm id="{B095BCF1-1098-4A17-9B39-E7AB3A969FFF}"/>
                                            </p:graphicEl>
                                          </p:spTgt>
                                        </p:tgtEl>
                                        <p:attrNameLst>
                                          <p:attrName>ppt_w</p:attrName>
                                        </p:attrNameLst>
                                      </p:cBhvr>
                                      <p:tavLst>
                                        <p:tav tm="0">
                                          <p:val>
                                            <p:fltVal val="0"/>
                                          </p:val>
                                        </p:tav>
                                        <p:tav tm="100000">
                                          <p:val>
                                            <p:strVal val="#ppt_w"/>
                                          </p:val>
                                        </p:tav>
                                      </p:tavLst>
                                    </p:anim>
                                    <p:anim calcmode="lin" valueType="num">
                                      <p:cBhvr>
                                        <p:cTn id="28" dur="3000" fill="hold"/>
                                        <p:tgtEl>
                                          <p:spTgt spid="3">
                                            <p:graphicEl>
                                              <a:dgm id="{B095BCF1-1098-4A17-9B39-E7AB3A969FFF}"/>
                                            </p:graphicEl>
                                          </p:spTgt>
                                        </p:tgtEl>
                                        <p:attrNameLst>
                                          <p:attrName>ppt_h</p:attrName>
                                        </p:attrNameLst>
                                      </p:cBhvr>
                                      <p:tavLst>
                                        <p:tav tm="0">
                                          <p:val>
                                            <p:fltVal val="0"/>
                                          </p:val>
                                        </p:tav>
                                        <p:tav tm="100000">
                                          <p:val>
                                            <p:strVal val="#ppt_h"/>
                                          </p:val>
                                        </p:tav>
                                      </p:tavLst>
                                    </p:anim>
                                    <p:animEffect transition="in" filter="fade">
                                      <p:cBhvr>
                                        <p:cTn id="29" dur="3000"/>
                                        <p:tgtEl>
                                          <p:spTgt spid="3">
                                            <p:graphicEl>
                                              <a:dgm id="{B095BCF1-1098-4A17-9B39-E7AB3A969FFF}"/>
                                            </p:graphicEl>
                                          </p:spTgt>
                                        </p:tgtEl>
                                      </p:cBhvr>
                                    </p:animEffect>
                                  </p:childTnLst>
                                </p:cTn>
                              </p:par>
                              <p:par>
                                <p:cTn id="30" presetID="53" presetClass="entr" presetSubtype="16" fill="hold" grpId="0" nodeType="withEffect">
                                  <p:stCondLst>
                                    <p:cond delay="6750"/>
                                  </p:stCondLst>
                                  <p:childTnLst>
                                    <p:set>
                                      <p:cBhvr>
                                        <p:cTn id="31" dur="1" fill="hold">
                                          <p:stCondLst>
                                            <p:cond delay="0"/>
                                          </p:stCondLst>
                                        </p:cTn>
                                        <p:tgtEl>
                                          <p:spTgt spid="3">
                                            <p:graphicEl>
                                              <a:dgm id="{9D839227-ABCC-4498-B953-46D1B0D0B045}"/>
                                            </p:graphicEl>
                                          </p:spTgt>
                                        </p:tgtEl>
                                        <p:attrNameLst>
                                          <p:attrName>style.visibility</p:attrName>
                                        </p:attrNameLst>
                                      </p:cBhvr>
                                      <p:to>
                                        <p:strVal val="visible"/>
                                      </p:to>
                                    </p:set>
                                    <p:anim calcmode="lin" valueType="num">
                                      <p:cBhvr>
                                        <p:cTn id="32" dur="3000" fill="hold"/>
                                        <p:tgtEl>
                                          <p:spTgt spid="3">
                                            <p:graphicEl>
                                              <a:dgm id="{9D839227-ABCC-4498-B953-46D1B0D0B045}"/>
                                            </p:graphicEl>
                                          </p:spTgt>
                                        </p:tgtEl>
                                        <p:attrNameLst>
                                          <p:attrName>ppt_w</p:attrName>
                                        </p:attrNameLst>
                                      </p:cBhvr>
                                      <p:tavLst>
                                        <p:tav tm="0">
                                          <p:val>
                                            <p:fltVal val="0"/>
                                          </p:val>
                                        </p:tav>
                                        <p:tav tm="100000">
                                          <p:val>
                                            <p:strVal val="#ppt_w"/>
                                          </p:val>
                                        </p:tav>
                                      </p:tavLst>
                                    </p:anim>
                                    <p:anim calcmode="lin" valueType="num">
                                      <p:cBhvr>
                                        <p:cTn id="33" dur="3000" fill="hold"/>
                                        <p:tgtEl>
                                          <p:spTgt spid="3">
                                            <p:graphicEl>
                                              <a:dgm id="{9D839227-ABCC-4498-B953-46D1B0D0B045}"/>
                                            </p:graphicEl>
                                          </p:spTgt>
                                        </p:tgtEl>
                                        <p:attrNameLst>
                                          <p:attrName>ppt_h</p:attrName>
                                        </p:attrNameLst>
                                      </p:cBhvr>
                                      <p:tavLst>
                                        <p:tav tm="0">
                                          <p:val>
                                            <p:fltVal val="0"/>
                                          </p:val>
                                        </p:tav>
                                        <p:tav tm="100000">
                                          <p:val>
                                            <p:strVal val="#ppt_h"/>
                                          </p:val>
                                        </p:tav>
                                      </p:tavLst>
                                    </p:anim>
                                    <p:animEffect transition="in" filter="fade">
                                      <p:cBhvr>
                                        <p:cTn id="34" dur="3000"/>
                                        <p:tgtEl>
                                          <p:spTgt spid="3">
                                            <p:graphicEl>
                                              <a:dgm id="{9D839227-ABCC-4498-B953-46D1B0D0B045}"/>
                                            </p:graphicEl>
                                          </p:spTgt>
                                        </p:tgtEl>
                                      </p:cBhvr>
                                    </p:animEffect>
                                  </p:childTnLst>
                                </p:cTn>
                              </p:par>
                              <p:par>
                                <p:cTn id="35" presetID="53" presetClass="entr" presetSubtype="16" fill="hold" grpId="0" nodeType="withEffect">
                                  <p:stCondLst>
                                    <p:cond delay="7250"/>
                                  </p:stCondLst>
                                  <p:childTnLst>
                                    <p:set>
                                      <p:cBhvr>
                                        <p:cTn id="36" dur="1" fill="hold">
                                          <p:stCondLst>
                                            <p:cond delay="0"/>
                                          </p:stCondLst>
                                        </p:cTn>
                                        <p:tgtEl>
                                          <p:spTgt spid="3">
                                            <p:graphicEl>
                                              <a:dgm id="{E92374AA-B6FC-40E1-B097-2BD24161C121}"/>
                                            </p:graphicEl>
                                          </p:spTgt>
                                        </p:tgtEl>
                                        <p:attrNameLst>
                                          <p:attrName>style.visibility</p:attrName>
                                        </p:attrNameLst>
                                      </p:cBhvr>
                                      <p:to>
                                        <p:strVal val="visible"/>
                                      </p:to>
                                    </p:set>
                                    <p:anim calcmode="lin" valueType="num">
                                      <p:cBhvr>
                                        <p:cTn id="37" dur="3000" fill="hold"/>
                                        <p:tgtEl>
                                          <p:spTgt spid="3">
                                            <p:graphicEl>
                                              <a:dgm id="{E92374AA-B6FC-40E1-B097-2BD24161C121}"/>
                                            </p:graphicEl>
                                          </p:spTgt>
                                        </p:tgtEl>
                                        <p:attrNameLst>
                                          <p:attrName>ppt_w</p:attrName>
                                        </p:attrNameLst>
                                      </p:cBhvr>
                                      <p:tavLst>
                                        <p:tav tm="0">
                                          <p:val>
                                            <p:fltVal val="0"/>
                                          </p:val>
                                        </p:tav>
                                        <p:tav tm="100000">
                                          <p:val>
                                            <p:strVal val="#ppt_w"/>
                                          </p:val>
                                        </p:tav>
                                      </p:tavLst>
                                    </p:anim>
                                    <p:anim calcmode="lin" valueType="num">
                                      <p:cBhvr>
                                        <p:cTn id="38" dur="3000" fill="hold"/>
                                        <p:tgtEl>
                                          <p:spTgt spid="3">
                                            <p:graphicEl>
                                              <a:dgm id="{E92374AA-B6FC-40E1-B097-2BD24161C121}"/>
                                            </p:graphicEl>
                                          </p:spTgt>
                                        </p:tgtEl>
                                        <p:attrNameLst>
                                          <p:attrName>ppt_h</p:attrName>
                                        </p:attrNameLst>
                                      </p:cBhvr>
                                      <p:tavLst>
                                        <p:tav tm="0">
                                          <p:val>
                                            <p:fltVal val="0"/>
                                          </p:val>
                                        </p:tav>
                                        <p:tav tm="100000">
                                          <p:val>
                                            <p:strVal val="#ppt_h"/>
                                          </p:val>
                                        </p:tav>
                                      </p:tavLst>
                                    </p:anim>
                                    <p:animEffect transition="in" filter="fade">
                                      <p:cBhvr>
                                        <p:cTn id="39" dur="3000"/>
                                        <p:tgtEl>
                                          <p:spTgt spid="3">
                                            <p:graphicEl>
                                              <a:dgm id="{E92374AA-B6FC-40E1-B097-2BD24161C121}"/>
                                            </p:graphicEl>
                                          </p:spTgt>
                                        </p:tgtEl>
                                      </p:cBhvr>
                                    </p:animEffect>
                                  </p:childTnLst>
                                </p:cTn>
                              </p:par>
                              <p:par>
                                <p:cTn id="40" presetID="53" presetClass="entr" presetSubtype="16" fill="hold" grpId="0" nodeType="withEffect">
                                  <p:stCondLst>
                                    <p:cond delay="7750"/>
                                  </p:stCondLst>
                                  <p:childTnLst>
                                    <p:set>
                                      <p:cBhvr>
                                        <p:cTn id="41" dur="1" fill="hold">
                                          <p:stCondLst>
                                            <p:cond delay="0"/>
                                          </p:stCondLst>
                                        </p:cTn>
                                        <p:tgtEl>
                                          <p:spTgt spid="3">
                                            <p:graphicEl>
                                              <a:dgm id="{736389DD-2E42-47BB-BE5F-91B7764AEE5A}"/>
                                            </p:graphicEl>
                                          </p:spTgt>
                                        </p:tgtEl>
                                        <p:attrNameLst>
                                          <p:attrName>style.visibility</p:attrName>
                                        </p:attrNameLst>
                                      </p:cBhvr>
                                      <p:to>
                                        <p:strVal val="visible"/>
                                      </p:to>
                                    </p:set>
                                    <p:anim calcmode="lin" valueType="num">
                                      <p:cBhvr>
                                        <p:cTn id="42" dur="3000" fill="hold"/>
                                        <p:tgtEl>
                                          <p:spTgt spid="3">
                                            <p:graphicEl>
                                              <a:dgm id="{736389DD-2E42-47BB-BE5F-91B7764AEE5A}"/>
                                            </p:graphicEl>
                                          </p:spTgt>
                                        </p:tgtEl>
                                        <p:attrNameLst>
                                          <p:attrName>ppt_w</p:attrName>
                                        </p:attrNameLst>
                                      </p:cBhvr>
                                      <p:tavLst>
                                        <p:tav tm="0">
                                          <p:val>
                                            <p:fltVal val="0"/>
                                          </p:val>
                                        </p:tav>
                                        <p:tav tm="100000">
                                          <p:val>
                                            <p:strVal val="#ppt_w"/>
                                          </p:val>
                                        </p:tav>
                                      </p:tavLst>
                                    </p:anim>
                                    <p:anim calcmode="lin" valueType="num">
                                      <p:cBhvr>
                                        <p:cTn id="43" dur="3000" fill="hold"/>
                                        <p:tgtEl>
                                          <p:spTgt spid="3">
                                            <p:graphicEl>
                                              <a:dgm id="{736389DD-2E42-47BB-BE5F-91B7764AEE5A}"/>
                                            </p:graphicEl>
                                          </p:spTgt>
                                        </p:tgtEl>
                                        <p:attrNameLst>
                                          <p:attrName>ppt_h</p:attrName>
                                        </p:attrNameLst>
                                      </p:cBhvr>
                                      <p:tavLst>
                                        <p:tav tm="0">
                                          <p:val>
                                            <p:fltVal val="0"/>
                                          </p:val>
                                        </p:tav>
                                        <p:tav tm="100000">
                                          <p:val>
                                            <p:strVal val="#ppt_h"/>
                                          </p:val>
                                        </p:tav>
                                      </p:tavLst>
                                    </p:anim>
                                    <p:animEffect transition="in" filter="fade">
                                      <p:cBhvr>
                                        <p:cTn id="44" dur="3000"/>
                                        <p:tgtEl>
                                          <p:spTgt spid="3">
                                            <p:graphicEl>
                                              <a:dgm id="{736389DD-2E42-47BB-BE5F-91B7764AEE5A}"/>
                                            </p:graphicEl>
                                          </p:spTgt>
                                        </p:tgtEl>
                                      </p:cBhvr>
                                    </p:animEffect>
                                  </p:childTnLst>
                                </p:cTn>
                              </p:par>
                              <p:par>
                                <p:cTn id="45" presetID="53" presetClass="entr" presetSubtype="16" fill="hold" grpId="0" nodeType="withEffect">
                                  <p:stCondLst>
                                    <p:cond delay="8500"/>
                                  </p:stCondLst>
                                  <p:childTnLst>
                                    <p:set>
                                      <p:cBhvr>
                                        <p:cTn id="46" dur="1" fill="hold">
                                          <p:stCondLst>
                                            <p:cond delay="0"/>
                                          </p:stCondLst>
                                        </p:cTn>
                                        <p:tgtEl>
                                          <p:spTgt spid="3">
                                            <p:graphicEl>
                                              <a:dgm id="{49AEEB41-9435-444C-9AC0-933D67957BAD}"/>
                                            </p:graphicEl>
                                          </p:spTgt>
                                        </p:tgtEl>
                                        <p:attrNameLst>
                                          <p:attrName>style.visibility</p:attrName>
                                        </p:attrNameLst>
                                      </p:cBhvr>
                                      <p:to>
                                        <p:strVal val="visible"/>
                                      </p:to>
                                    </p:set>
                                    <p:anim calcmode="lin" valueType="num">
                                      <p:cBhvr>
                                        <p:cTn id="47" dur="3000" fill="hold"/>
                                        <p:tgtEl>
                                          <p:spTgt spid="3">
                                            <p:graphicEl>
                                              <a:dgm id="{49AEEB41-9435-444C-9AC0-933D67957BAD}"/>
                                            </p:graphicEl>
                                          </p:spTgt>
                                        </p:tgtEl>
                                        <p:attrNameLst>
                                          <p:attrName>ppt_w</p:attrName>
                                        </p:attrNameLst>
                                      </p:cBhvr>
                                      <p:tavLst>
                                        <p:tav tm="0">
                                          <p:val>
                                            <p:fltVal val="0"/>
                                          </p:val>
                                        </p:tav>
                                        <p:tav tm="100000">
                                          <p:val>
                                            <p:strVal val="#ppt_w"/>
                                          </p:val>
                                        </p:tav>
                                      </p:tavLst>
                                    </p:anim>
                                    <p:anim calcmode="lin" valueType="num">
                                      <p:cBhvr>
                                        <p:cTn id="48" dur="3000" fill="hold"/>
                                        <p:tgtEl>
                                          <p:spTgt spid="3">
                                            <p:graphicEl>
                                              <a:dgm id="{49AEEB41-9435-444C-9AC0-933D67957BAD}"/>
                                            </p:graphicEl>
                                          </p:spTgt>
                                        </p:tgtEl>
                                        <p:attrNameLst>
                                          <p:attrName>ppt_h</p:attrName>
                                        </p:attrNameLst>
                                      </p:cBhvr>
                                      <p:tavLst>
                                        <p:tav tm="0">
                                          <p:val>
                                            <p:fltVal val="0"/>
                                          </p:val>
                                        </p:tav>
                                        <p:tav tm="100000">
                                          <p:val>
                                            <p:strVal val="#ppt_h"/>
                                          </p:val>
                                        </p:tav>
                                      </p:tavLst>
                                    </p:anim>
                                    <p:animEffect transition="in" filter="fade">
                                      <p:cBhvr>
                                        <p:cTn id="49" dur="3000"/>
                                        <p:tgtEl>
                                          <p:spTgt spid="3">
                                            <p:graphicEl>
                                              <a:dgm id="{49AEEB41-9435-444C-9AC0-933D67957BAD}"/>
                                            </p:graphicEl>
                                          </p:spTgt>
                                        </p:tgtEl>
                                      </p:cBhvr>
                                    </p:animEffect>
                                  </p:childTnLst>
                                </p:cTn>
                              </p:par>
                              <p:par>
                                <p:cTn id="50" presetID="53" presetClass="entr" presetSubtype="16" fill="hold" grpId="0" nodeType="withEffect">
                                  <p:stCondLst>
                                    <p:cond delay="8750"/>
                                  </p:stCondLst>
                                  <p:childTnLst>
                                    <p:set>
                                      <p:cBhvr>
                                        <p:cTn id="51" dur="1" fill="hold">
                                          <p:stCondLst>
                                            <p:cond delay="0"/>
                                          </p:stCondLst>
                                        </p:cTn>
                                        <p:tgtEl>
                                          <p:spTgt spid="3">
                                            <p:graphicEl>
                                              <a:dgm id="{61DF2DCC-E4D4-4F32-9E6A-74116B6D5F6A}"/>
                                            </p:graphicEl>
                                          </p:spTgt>
                                        </p:tgtEl>
                                        <p:attrNameLst>
                                          <p:attrName>style.visibility</p:attrName>
                                        </p:attrNameLst>
                                      </p:cBhvr>
                                      <p:to>
                                        <p:strVal val="visible"/>
                                      </p:to>
                                    </p:set>
                                    <p:anim calcmode="lin" valueType="num">
                                      <p:cBhvr>
                                        <p:cTn id="52" dur="3000" fill="hold"/>
                                        <p:tgtEl>
                                          <p:spTgt spid="3">
                                            <p:graphicEl>
                                              <a:dgm id="{61DF2DCC-E4D4-4F32-9E6A-74116B6D5F6A}"/>
                                            </p:graphicEl>
                                          </p:spTgt>
                                        </p:tgtEl>
                                        <p:attrNameLst>
                                          <p:attrName>ppt_w</p:attrName>
                                        </p:attrNameLst>
                                      </p:cBhvr>
                                      <p:tavLst>
                                        <p:tav tm="0">
                                          <p:val>
                                            <p:fltVal val="0"/>
                                          </p:val>
                                        </p:tav>
                                        <p:tav tm="100000">
                                          <p:val>
                                            <p:strVal val="#ppt_w"/>
                                          </p:val>
                                        </p:tav>
                                      </p:tavLst>
                                    </p:anim>
                                    <p:anim calcmode="lin" valueType="num">
                                      <p:cBhvr>
                                        <p:cTn id="53" dur="3000" fill="hold"/>
                                        <p:tgtEl>
                                          <p:spTgt spid="3">
                                            <p:graphicEl>
                                              <a:dgm id="{61DF2DCC-E4D4-4F32-9E6A-74116B6D5F6A}"/>
                                            </p:graphicEl>
                                          </p:spTgt>
                                        </p:tgtEl>
                                        <p:attrNameLst>
                                          <p:attrName>ppt_h</p:attrName>
                                        </p:attrNameLst>
                                      </p:cBhvr>
                                      <p:tavLst>
                                        <p:tav tm="0">
                                          <p:val>
                                            <p:fltVal val="0"/>
                                          </p:val>
                                        </p:tav>
                                        <p:tav tm="100000">
                                          <p:val>
                                            <p:strVal val="#ppt_h"/>
                                          </p:val>
                                        </p:tav>
                                      </p:tavLst>
                                    </p:anim>
                                    <p:animEffect transition="in" filter="fade">
                                      <p:cBhvr>
                                        <p:cTn id="54" dur="3000"/>
                                        <p:tgtEl>
                                          <p:spTgt spid="3">
                                            <p:graphicEl>
                                              <a:dgm id="{61DF2DCC-E4D4-4F32-9E6A-74116B6D5F6A}"/>
                                            </p:graphicEl>
                                          </p:spTgt>
                                        </p:tgtEl>
                                      </p:cBhvr>
                                    </p:animEffect>
                                  </p:childTnLst>
                                </p:cTn>
                              </p:par>
                              <p:par>
                                <p:cTn id="55" presetID="53" presetClass="entr" presetSubtype="16" fill="hold" grpId="0" nodeType="withEffect">
                                  <p:stCondLst>
                                    <p:cond delay="9500"/>
                                  </p:stCondLst>
                                  <p:childTnLst>
                                    <p:set>
                                      <p:cBhvr>
                                        <p:cTn id="56" dur="1" fill="hold">
                                          <p:stCondLst>
                                            <p:cond delay="0"/>
                                          </p:stCondLst>
                                        </p:cTn>
                                        <p:tgtEl>
                                          <p:spTgt spid="3">
                                            <p:graphicEl>
                                              <a:dgm id="{303DDF6B-0CF4-442C-AFE4-A7845FC2F004}"/>
                                            </p:graphicEl>
                                          </p:spTgt>
                                        </p:tgtEl>
                                        <p:attrNameLst>
                                          <p:attrName>style.visibility</p:attrName>
                                        </p:attrNameLst>
                                      </p:cBhvr>
                                      <p:to>
                                        <p:strVal val="visible"/>
                                      </p:to>
                                    </p:set>
                                    <p:anim calcmode="lin" valueType="num">
                                      <p:cBhvr>
                                        <p:cTn id="57" dur="3000" fill="hold"/>
                                        <p:tgtEl>
                                          <p:spTgt spid="3">
                                            <p:graphicEl>
                                              <a:dgm id="{303DDF6B-0CF4-442C-AFE4-A7845FC2F004}"/>
                                            </p:graphicEl>
                                          </p:spTgt>
                                        </p:tgtEl>
                                        <p:attrNameLst>
                                          <p:attrName>ppt_w</p:attrName>
                                        </p:attrNameLst>
                                      </p:cBhvr>
                                      <p:tavLst>
                                        <p:tav tm="0">
                                          <p:val>
                                            <p:fltVal val="0"/>
                                          </p:val>
                                        </p:tav>
                                        <p:tav tm="100000">
                                          <p:val>
                                            <p:strVal val="#ppt_w"/>
                                          </p:val>
                                        </p:tav>
                                      </p:tavLst>
                                    </p:anim>
                                    <p:anim calcmode="lin" valueType="num">
                                      <p:cBhvr>
                                        <p:cTn id="58" dur="3000" fill="hold"/>
                                        <p:tgtEl>
                                          <p:spTgt spid="3">
                                            <p:graphicEl>
                                              <a:dgm id="{303DDF6B-0CF4-442C-AFE4-A7845FC2F004}"/>
                                            </p:graphicEl>
                                          </p:spTgt>
                                        </p:tgtEl>
                                        <p:attrNameLst>
                                          <p:attrName>ppt_h</p:attrName>
                                        </p:attrNameLst>
                                      </p:cBhvr>
                                      <p:tavLst>
                                        <p:tav tm="0">
                                          <p:val>
                                            <p:fltVal val="0"/>
                                          </p:val>
                                        </p:tav>
                                        <p:tav tm="100000">
                                          <p:val>
                                            <p:strVal val="#ppt_h"/>
                                          </p:val>
                                        </p:tav>
                                      </p:tavLst>
                                    </p:anim>
                                    <p:animEffect transition="in" filter="fade">
                                      <p:cBhvr>
                                        <p:cTn id="59" dur="3000"/>
                                        <p:tgtEl>
                                          <p:spTgt spid="3">
                                            <p:graphicEl>
                                              <a:dgm id="{303DDF6B-0CF4-442C-AFE4-A7845FC2F004}"/>
                                            </p:graphicEl>
                                          </p:spTgt>
                                        </p:tgtEl>
                                      </p:cBhvr>
                                    </p:animEffect>
                                  </p:childTnLst>
                                </p:cTn>
                              </p:par>
                              <p:par>
                                <p:cTn id="60" presetID="53" presetClass="entr" presetSubtype="16" fill="hold" grpId="0" nodeType="withEffect">
                                  <p:stCondLst>
                                    <p:cond delay="10250"/>
                                  </p:stCondLst>
                                  <p:childTnLst>
                                    <p:set>
                                      <p:cBhvr>
                                        <p:cTn id="61" dur="1" fill="hold">
                                          <p:stCondLst>
                                            <p:cond delay="0"/>
                                          </p:stCondLst>
                                        </p:cTn>
                                        <p:tgtEl>
                                          <p:spTgt spid="3">
                                            <p:graphicEl>
                                              <a:dgm id="{48941FC8-09DF-44D9-8489-57D60EE2C1DA}"/>
                                            </p:graphicEl>
                                          </p:spTgt>
                                        </p:tgtEl>
                                        <p:attrNameLst>
                                          <p:attrName>style.visibility</p:attrName>
                                        </p:attrNameLst>
                                      </p:cBhvr>
                                      <p:to>
                                        <p:strVal val="visible"/>
                                      </p:to>
                                    </p:set>
                                    <p:anim calcmode="lin" valueType="num">
                                      <p:cBhvr>
                                        <p:cTn id="62" dur="2500" fill="hold"/>
                                        <p:tgtEl>
                                          <p:spTgt spid="3">
                                            <p:graphicEl>
                                              <a:dgm id="{48941FC8-09DF-44D9-8489-57D60EE2C1DA}"/>
                                            </p:graphicEl>
                                          </p:spTgt>
                                        </p:tgtEl>
                                        <p:attrNameLst>
                                          <p:attrName>ppt_w</p:attrName>
                                        </p:attrNameLst>
                                      </p:cBhvr>
                                      <p:tavLst>
                                        <p:tav tm="0">
                                          <p:val>
                                            <p:fltVal val="0"/>
                                          </p:val>
                                        </p:tav>
                                        <p:tav tm="100000">
                                          <p:val>
                                            <p:strVal val="#ppt_w"/>
                                          </p:val>
                                        </p:tav>
                                      </p:tavLst>
                                    </p:anim>
                                    <p:anim calcmode="lin" valueType="num">
                                      <p:cBhvr>
                                        <p:cTn id="63" dur="2500" fill="hold"/>
                                        <p:tgtEl>
                                          <p:spTgt spid="3">
                                            <p:graphicEl>
                                              <a:dgm id="{48941FC8-09DF-44D9-8489-57D60EE2C1DA}"/>
                                            </p:graphicEl>
                                          </p:spTgt>
                                        </p:tgtEl>
                                        <p:attrNameLst>
                                          <p:attrName>ppt_h</p:attrName>
                                        </p:attrNameLst>
                                      </p:cBhvr>
                                      <p:tavLst>
                                        <p:tav tm="0">
                                          <p:val>
                                            <p:fltVal val="0"/>
                                          </p:val>
                                        </p:tav>
                                        <p:tav tm="100000">
                                          <p:val>
                                            <p:strVal val="#ppt_h"/>
                                          </p:val>
                                        </p:tav>
                                      </p:tavLst>
                                    </p:anim>
                                    <p:animEffect transition="in" filter="fade">
                                      <p:cBhvr>
                                        <p:cTn id="64" dur="2500"/>
                                        <p:tgtEl>
                                          <p:spTgt spid="3">
                                            <p:graphicEl>
                                              <a:dgm id="{48941FC8-09DF-44D9-8489-57D60EE2C1DA}"/>
                                            </p:graphicEl>
                                          </p:spTgt>
                                        </p:tgtEl>
                                      </p:cBhvr>
                                    </p:animEffect>
                                  </p:childTnLst>
                                </p:cTn>
                              </p:par>
                              <p:par>
                                <p:cTn id="65" presetID="53" presetClass="entr" presetSubtype="16" fill="hold" grpId="0" nodeType="withEffect">
                                  <p:stCondLst>
                                    <p:cond delay="10500"/>
                                  </p:stCondLst>
                                  <p:childTnLst>
                                    <p:set>
                                      <p:cBhvr>
                                        <p:cTn id="66" dur="1" fill="hold">
                                          <p:stCondLst>
                                            <p:cond delay="0"/>
                                          </p:stCondLst>
                                        </p:cTn>
                                        <p:tgtEl>
                                          <p:spTgt spid="3">
                                            <p:graphicEl>
                                              <a:dgm id="{A79036D4-5EF3-45C0-9D27-76EBB236EA71}"/>
                                            </p:graphicEl>
                                          </p:spTgt>
                                        </p:tgtEl>
                                        <p:attrNameLst>
                                          <p:attrName>style.visibility</p:attrName>
                                        </p:attrNameLst>
                                      </p:cBhvr>
                                      <p:to>
                                        <p:strVal val="visible"/>
                                      </p:to>
                                    </p:set>
                                    <p:anim calcmode="lin" valueType="num">
                                      <p:cBhvr>
                                        <p:cTn id="67" dur="2500" fill="hold"/>
                                        <p:tgtEl>
                                          <p:spTgt spid="3">
                                            <p:graphicEl>
                                              <a:dgm id="{A79036D4-5EF3-45C0-9D27-76EBB236EA71}"/>
                                            </p:graphicEl>
                                          </p:spTgt>
                                        </p:tgtEl>
                                        <p:attrNameLst>
                                          <p:attrName>ppt_w</p:attrName>
                                        </p:attrNameLst>
                                      </p:cBhvr>
                                      <p:tavLst>
                                        <p:tav tm="0">
                                          <p:val>
                                            <p:fltVal val="0"/>
                                          </p:val>
                                        </p:tav>
                                        <p:tav tm="100000">
                                          <p:val>
                                            <p:strVal val="#ppt_w"/>
                                          </p:val>
                                        </p:tav>
                                      </p:tavLst>
                                    </p:anim>
                                    <p:anim calcmode="lin" valueType="num">
                                      <p:cBhvr>
                                        <p:cTn id="68" dur="2500" fill="hold"/>
                                        <p:tgtEl>
                                          <p:spTgt spid="3">
                                            <p:graphicEl>
                                              <a:dgm id="{A79036D4-5EF3-45C0-9D27-76EBB236EA71}"/>
                                            </p:graphicEl>
                                          </p:spTgt>
                                        </p:tgtEl>
                                        <p:attrNameLst>
                                          <p:attrName>ppt_h</p:attrName>
                                        </p:attrNameLst>
                                      </p:cBhvr>
                                      <p:tavLst>
                                        <p:tav tm="0">
                                          <p:val>
                                            <p:fltVal val="0"/>
                                          </p:val>
                                        </p:tav>
                                        <p:tav tm="100000">
                                          <p:val>
                                            <p:strVal val="#ppt_h"/>
                                          </p:val>
                                        </p:tav>
                                      </p:tavLst>
                                    </p:anim>
                                    <p:animEffect transition="in" filter="fade">
                                      <p:cBhvr>
                                        <p:cTn id="69" dur="2500"/>
                                        <p:tgtEl>
                                          <p:spTgt spid="3">
                                            <p:graphicEl>
                                              <a:dgm id="{A79036D4-5EF3-45C0-9D27-76EBB236EA71}"/>
                                            </p:graphicEl>
                                          </p:spTgt>
                                        </p:tgtEl>
                                      </p:cBhvr>
                                    </p:animEffect>
                                  </p:childTnLst>
                                </p:cTn>
                              </p:par>
                              <p:par>
                                <p:cTn id="70" presetID="53" presetClass="entr" presetSubtype="16" fill="hold" grpId="0" nodeType="withEffect">
                                  <p:stCondLst>
                                    <p:cond delay="10500"/>
                                  </p:stCondLst>
                                  <p:childTnLst>
                                    <p:set>
                                      <p:cBhvr>
                                        <p:cTn id="71" dur="1" fill="hold">
                                          <p:stCondLst>
                                            <p:cond delay="0"/>
                                          </p:stCondLst>
                                        </p:cTn>
                                        <p:tgtEl>
                                          <p:spTgt spid="3">
                                            <p:graphicEl>
                                              <a:dgm id="{E187B7EB-30E9-4F7B-9D1A-0930D0945BBA}"/>
                                            </p:graphicEl>
                                          </p:spTgt>
                                        </p:tgtEl>
                                        <p:attrNameLst>
                                          <p:attrName>style.visibility</p:attrName>
                                        </p:attrNameLst>
                                      </p:cBhvr>
                                      <p:to>
                                        <p:strVal val="visible"/>
                                      </p:to>
                                    </p:set>
                                    <p:anim calcmode="lin" valueType="num">
                                      <p:cBhvr>
                                        <p:cTn id="72" dur="2500" fill="hold"/>
                                        <p:tgtEl>
                                          <p:spTgt spid="3">
                                            <p:graphicEl>
                                              <a:dgm id="{E187B7EB-30E9-4F7B-9D1A-0930D0945BBA}"/>
                                            </p:graphicEl>
                                          </p:spTgt>
                                        </p:tgtEl>
                                        <p:attrNameLst>
                                          <p:attrName>ppt_w</p:attrName>
                                        </p:attrNameLst>
                                      </p:cBhvr>
                                      <p:tavLst>
                                        <p:tav tm="0">
                                          <p:val>
                                            <p:fltVal val="0"/>
                                          </p:val>
                                        </p:tav>
                                        <p:tav tm="100000">
                                          <p:val>
                                            <p:strVal val="#ppt_w"/>
                                          </p:val>
                                        </p:tav>
                                      </p:tavLst>
                                    </p:anim>
                                    <p:anim calcmode="lin" valueType="num">
                                      <p:cBhvr>
                                        <p:cTn id="73" dur="2500" fill="hold"/>
                                        <p:tgtEl>
                                          <p:spTgt spid="3">
                                            <p:graphicEl>
                                              <a:dgm id="{E187B7EB-30E9-4F7B-9D1A-0930D0945BBA}"/>
                                            </p:graphicEl>
                                          </p:spTgt>
                                        </p:tgtEl>
                                        <p:attrNameLst>
                                          <p:attrName>ppt_h</p:attrName>
                                        </p:attrNameLst>
                                      </p:cBhvr>
                                      <p:tavLst>
                                        <p:tav tm="0">
                                          <p:val>
                                            <p:fltVal val="0"/>
                                          </p:val>
                                        </p:tav>
                                        <p:tav tm="100000">
                                          <p:val>
                                            <p:strVal val="#ppt_h"/>
                                          </p:val>
                                        </p:tav>
                                      </p:tavLst>
                                    </p:anim>
                                    <p:animEffect transition="in" filter="fade">
                                      <p:cBhvr>
                                        <p:cTn id="74" dur="2500"/>
                                        <p:tgtEl>
                                          <p:spTgt spid="3">
                                            <p:graphicEl>
                                              <a:dgm id="{E187B7EB-30E9-4F7B-9D1A-0930D0945BBA}"/>
                                            </p:graphicEl>
                                          </p:spTgt>
                                        </p:tgtEl>
                                      </p:cBhvr>
                                    </p:animEffect>
                                  </p:childTnLst>
                                </p:cTn>
                              </p:par>
                              <p:par>
                                <p:cTn id="75" presetID="53" presetClass="entr" presetSubtype="16" fill="hold" grpId="0" nodeType="withEffect">
                                  <p:stCondLst>
                                    <p:cond delay="10750"/>
                                  </p:stCondLst>
                                  <p:childTnLst>
                                    <p:set>
                                      <p:cBhvr>
                                        <p:cTn id="76" dur="1" fill="hold">
                                          <p:stCondLst>
                                            <p:cond delay="0"/>
                                          </p:stCondLst>
                                        </p:cTn>
                                        <p:tgtEl>
                                          <p:spTgt spid="3">
                                            <p:graphicEl>
                                              <a:dgm id="{9FB94A17-F78E-4B1F-8B65-B0B4A19EA319}"/>
                                            </p:graphicEl>
                                          </p:spTgt>
                                        </p:tgtEl>
                                        <p:attrNameLst>
                                          <p:attrName>style.visibility</p:attrName>
                                        </p:attrNameLst>
                                      </p:cBhvr>
                                      <p:to>
                                        <p:strVal val="visible"/>
                                      </p:to>
                                    </p:set>
                                    <p:anim calcmode="lin" valueType="num">
                                      <p:cBhvr>
                                        <p:cTn id="77" dur="2500" fill="hold"/>
                                        <p:tgtEl>
                                          <p:spTgt spid="3">
                                            <p:graphicEl>
                                              <a:dgm id="{9FB94A17-F78E-4B1F-8B65-B0B4A19EA319}"/>
                                            </p:graphicEl>
                                          </p:spTgt>
                                        </p:tgtEl>
                                        <p:attrNameLst>
                                          <p:attrName>ppt_w</p:attrName>
                                        </p:attrNameLst>
                                      </p:cBhvr>
                                      <p:tavLst>
                                        <p:tav tm="0">
                                          <p:val>
                                            <p:fltVal val="0"/>
                                          </p:val>
                                        </p:tav>
                                        <p:tav tm="100000">
                                          <p:val>
                                            <p:strVal val="#ppt_w"/>
                                          </p:val>
                                        </p:tav>
                                      </p:tavLst>
                                    </p:anim>
                                    <p:anim calcmode="lin" valueType="num">
                                      <p:cBhvr>
                                        <p:cTn id="78" dur="2500" fill="hold"/>
                                        <p:tgtEl>
                                          <p:spTgt spid="3">
                                            <p:graphicEl>
                                              <a:dgm id="{9FB94A17-F78E-4B1F-8B65-B0B4A19EA319}"/>
                                            </p:graphicEl>
                                          </p:spTgt>
                                        </p:tgtEl>
                                        <p:attrNameLst>
                                          <p:attrName>ppt_h</p:attrName>
                                        </p:attrNameLst>
                                      </p:cBhvr>
                                      <p:tavLst>
                                        <p:tav tm="0">
                                          <p:val>
                                            <p:fltVal val="0"/>
                                          </p:val>
                                        </p:tav>
                                        <p:tav tm="100000">
                                          <p:val>
                                            <p:strVal val="#ppt_h"/>
                                          </p:val>
                                        </p:tav>
                                      </p:tavLst>
                                    </p:anim>
                                    <p:animEffect transition="in" filter="fade">
                                      <p:cBhvr>
                                        <p:cTn id="79" dur="2500"/>
                                        <p:tgtEl>
                                          <p:spTgt spid="3">
                                            <p:graphicEl>
                                              <a:dgm id="{9FB94A17-F78E-4B1F-8B65-B0B4A19EA319}"/>
                                            </p:graphicEl>
                                          </p:spTgt>
                                        </p:tgtEl>
                                      </p:cBhvr>
                                    </p:animEffect>
                                  </p:childTnLst>
                                </p:cTn>
                              </p:par>
                              <p:par>
                                <p:cTn id="80" presetID="53" presetClass="entr" presetSubtype="16" fill="hold" grpId="0" nodeType="withEffect">
                                  <p:stCondLst>
                                    <p:cond delay="11000"/>
                                  </p:stCondLst>
                                  <p:childTnLst>
                                    <p:set>
                                      <p:cBhvr>
                                        <p:cTn id="81" dur="1" fill="hold">
                                          <p:stCondLst>
                                            <p:cond delay="0"/>
                                          </p:stCondLst>
                                        </p:cTn>
                                        <p:tgtEl>
                                          <p:spTgt spid="3">
                                            <p:graphicEl>
                                              <a:dgm id="{9C888034-D74A-4470-9805-5226A12A8EBD}"/>
                                            </p:graphicEl>
                                          </p:spTgt>
                                        </p:tgtEl>
                                        <p:attrNameLst>
                                          <p:attrName>style.visibility</p:attrName>
                                        </p:attrNameLst>
                                      </p:cBhvr>
                                      <p:to>
                                        <p:strVal val="visible"/>
                                      </p:to>
                                    </p:set>
                                    <p:anim calcmode="lin" valueType="num">
                                      <p:cBhvr>
                                        <p:cTn id="82" dur="2500" fill="hold"/>
                                        <p:tgtEl>
                                          <p:spTgt spid="3">
                                            <p:graphicEl>
                                              <a:dgm id="{9C888034-D74A-4470-9805-5226A12A8EBD}"/>
                                            </p:graphicEl>
                                          </p:spTgt>
                                        </p:tgtEl>
                                        <p:attrNameLst>
                                          <p:attrName>ppt_w</p:attrName>
                                        </p:attrNameLst>
                                      </p:cBhvr>
                                      <p:tavLst>
                                        <p:tav tm="0">
                                          <p:val>
                                            <p:fltVal val="0"/>
                                          </p:val>
                                        </p:tav>
                                        <p:tav tm="100000">
                                          <p:val>
                                            <p:strVal val="#ppt_w"/>
                                          </p:val>
                                        </p:tav>
                                      </p:tavLst>
                                    </p:anim>
                                    <p:anim calcmode="lin" valueType="num">
                                      <p:cBhvr>
                                        <p:cTn id="83" dur="2500" fill="hold"/>
                                        <p:tgtEl>
                                          <p:spTgt spid="3">
                                            <p:graphicEl>
                                              <a:dgm id="{9C888034-D74A-4470-9805-5226A12A8EBD}"/>
                                            </p:graphicEl>
                                          </p:spTgt>
                                        </p:tgtEl>
                                        <p:attrNameLst>
                                          <p:attrName>ppt_h</p:attrName>
                                        </p:attrNameLst>
                                      </p:cBhvr>
                                      <p:tavLst>
                                        <p:tav tm="0">
                                          <p:val>
                                            <p:fltVal val="0"/>
                                          </p:val>
                                        </p:tav>
                                        <p:tav tm="100000">
                                          <p:val>
                                            <p:strVal val="#ppt_h"/>
                                          </p:val>
                                        </p:tav>
                                      </p:tavLst>
                                    </p:anim>
                                    <p:animEffect transition="in" filter="fade">
                                      <p:cBhvr>
                                        <p:cTn id="84" dur="2500"/>
                                        <p:tgtEl>
                                          <p:spTgt spid="3">
                                            <p:graphicEl>
                                              <a:dgm id="{9C888034-D74A-4470-9805-5226A12A8EBD}"/>
                                            </p:graphicEl>
                                          </p:spTgt>
                                        </p:tgtEl>
                                      </p:cBhvr>
                                    </p:animEffect>
                                  </p:childTnLst>
                                </p:cTn>
                              </p:par>
                              <p:par>
                                <p:cTn id="85" presetID="53" presetClass="entr" presetSubtype="16" fill="hold" grpId="0" nodeType="withEffect">
                                  <p:stCondLst>
                                    <p:cond delay="11000"/>
                                  </p:stCondLst>
                                  <p:childTnLst>
                                    <p:set>
                                      <p:cBhvr>
                                        <p:cTn id="86" dur="1" fill="hold">
                                          <p:stCondLst>
                                            <p:cond delay="0"/>
                                          </p:stCondLst>
                                        </p:cTn>
                                        <p:tgtEl>
                                          <p:spTgt spid="3">
                                            <p:graphicEl>
                                              <a:dgm id="{7776061B-234C-48E7-A977-349FE770C58D}"/>
                                            </p:graphicEl>
                                          </p:spTgt>
                                        </p:tgtEl>
                                        <p:attrNameLst>
                                          <p:attrName>style.visibility</p:attrName>
                                        </p:attrNameLst>
                                      </p:cBhvr>
                                      <p:to>
                                        <p:strVal val="visible"/>
                                      </p:to>
                                    </p:set>
                                    <p:anim calcmode="lin" valueType="num">
                                      <p:cBhvr>
                                        <p:cTn id="87" dur="2500" fill="hold"/>
                                        <p:tgtEl>
                                          <p:spTgt spid="3">
                                            <p:graphicEl>
                                              <a:dgm id="{7776061B-234C-48E7-A977-349FE770C58D}"/>
                                            </p:graphicEl>
                                          </p:spTgt>
                                        </p:tgtEl>
                                        <p:attrNameLst>
                                          <p:attrName>ppt_w</p:attrName>
                                        </p:attrNameLst>
                                      </p:cBhvr>
                                      <p:tavLst>
                                        <p:tav tm="0">
                                          <p:val>
                                            <p:fltVal val="0"/>
                                          </p:val>
                                        </p:tav>
                                        <p:tav tm="100000">
                                          <p:val>
                                            <p:strVal val="#ppt_w"/>
                                          </p:val>
                                        </p:tav>
                                      </p:tavLst>
                                    </p:anim>
                                    <p:anim calcmode="lin" valueType="num">
                                      <p:cBhvr>
                                        <p:cTn id="88" dur="2500" fill="hold"/>
                                        <p:tgtEl>
                                          <p:spTgt spid="3">
                                            <p:graphicEl>
                                              <a:dgm id="{7776061B-234C-48E7-A977-349FE770C58D}"/>
                                            </p:graphicEl>
                                          </p:spTgt>
                                        </p:tgtEl>
                                        <p:attrNameLst>
                                          <p:attrName>ppt_h</p:attrName>
                                        </p:attrNameLst>
                                      </p:cBhvr>
                                      <p:tavLst>
                                        <p:tav tm="0">
                                          <p:val>
                                            <p:fltVal val="0"/>
                                          </p:val>
                                        </p:tav>
                                        <p:tav tm="100000">
                                          <p:val>
                                            <p:strVal val="#ppt_h"/>
                                          </p:val>
                                        </p:tav>
                                      </p:tavLst>
                                    </p:anim>
                                    <p:animEffect transition="in" filter="fade">
                                      <p:cBhvr>
                                        <p:cTn id="89" dur="2500"/>
                                        <p:tgtEl>
                                          <p:spTgt spid="3">
                                            <p:graphicEl>
                                              <a:dgm id="{7776061B-234C-48E7-A977-349FE770C58D}"/>
                                            </p:graphicEl>
                                          </p:spTgt>
                                        </p:tgtEl>
                                      </p:cBhvr>
                                    </p:animEffect>
                                  </p:childTnLst>
                                </p:cTn>
                              </p:par>
                              <p:par>
                                <p:cTn id="90" presetID="22" presetClass="entr" presetSubtype="4" fill="hold" grpId="0" nodeType="withEffect">
                                  <p:stCondLst>
                                    <p:cond delay="16000"/>
                                  </p:stCondLst>
                                  <p:childTnLst>
                                    <p:set>
                                      <p:cBhvr>
                                        <p:cTn id="91" dur="1" fill="hold">
                                          <p:stCondLst>
                                            <p:cond delay="0"/>
                                          </p:stCondLst>
                                        </p:cTn>
                                        <p:tgtEl>
                                          <p:spTgt spid="8"/>
                                        </p:tgtEl>
                                        <p:attrNameLst>
                                          <p:attrName>style.visibility</p:attrName>
                                        </p:attrNameLst>
                                      </p:cBhvr>
                                      <p:to>
                                        <p:strVal val="visible"/>
                                      </p:to>
                                    </p:set>
                                    <p:animEffect transition="in" filter="wipe(down)">
                                      <p:cBhvr>
                                        <p:cTn id="92" dur="4500"/>
                                        <p:tgtEl>
                                          <p:spTgt spid="8"/>
                                        </p:tgtEl>
                                      </p:cBhvr>
                                    </p:animEffect>
                                  </p:childTnLst>
                                </p:cTn>
                              </p:par>
                              <p:par>
                                <p:cTn id="93" presetID="16" presetClass="entr" presetSubtype="21" fill="hold" grpId="0" nodeType="withEffect">
                                  <p:stCondLst>
                                    <p:cond delay="18500"/>
                                  </p:stCondLst>
                                  <p:childTnLst>
                                    <p:set>
                                      <p:cBhvr>
                                        <p:cTn id="94" dur="1" fill="hold">
                                          <p:stCondLst>
                                            <p:cond delay="0"/>
                                          </p:stCondLst>
                                        </p:cTn>
                                        <p:tgtEl>
                                          <p:spTgt spid="7"/>
                                        </p:tgtEl>
                                        <p:attrNameLst>
                                          <p:attrName>style.visibility</p:attrName>
                                        </p:attrNameLst>
                                      </p:cBhvr>
                                      <p:to>
                                        <p:strVal val="visible"/>
                                      </p:to>
                                    </p:set>
                                    <p:animEffect transition="in" filter="barn(inVertical)">
                                      <p:cBhvr>
                                        <p:cTn id="95" dur="2250"/>
                                        <p:tgtEl>
                                          <p:spTgt spid="7"/>
                                        </p:tgtEl>
                                      </p:cBhvr>
                                    </p:animEffect>
                                  </p:childTnLst>
                                </p:cTn>
                              </p:par>
                              <p:par>
                                <p:cTn id="96" presetID="42" presetClass="entr" presetSubtype="0" fill="hold" nodeType="withEffect">
                                  <p:stCondLst>
                                    <p:cond delay="2050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4000"/>
                                        <p:tgtEl>
                                          <p:spTgt spid="9"/>
                                        </p:tgtEl>
                                      </p:cBhvr>
                                    </p:animEffect>
                                    <p:anim calcmode="lin" valueType="num">
                                      <p:cBhvr>
                                        <p:cTn id="99" dur="4000" fill="hold"/>
                                        <p:tgtEl>
                                          <p:spTgt spid="9"/>
                                        </p:tgtEl>
                                        <p:attrNameLst>
                                          <p:attrName>ppt_x</p:attrName>
                                        </p:attrNameLst>
                                      </p:cBhvr>
                                      <p:tavLst>
                                        <p:tav tm="0">
                                          <p:val>
                                            <p:strVal val="#ppt_x"/>
                                          </p:val>
                                        </p:tav>
                                        <p:tav tm="100000">
                                          <p:val>
                                            <p:strVal val="#ppt_x"/>
                                          </p:val>
                                        </p:tav>
                                      </p:tavLst>
                                    </p:anim>
                                    <p:anim calcmode="lin" valueType="num">
                                      <p:cBhvr>
                                        <p:cTn id="100" dur="4000" fill="hold"/>
                                        <p:tgtEl>
                                          <p:spTgt spid="9"/>
                                        </p:tgtEl>
                                        <p:attrNameLst>
                                          <p:attrName>ppt_y</p:attrName>
                                        </p:attrNameLst>
                                      </p:cBhvr>
                                      <p:tavLst>
                                        <p:tav tm="0">
                                          <p:val>
                                            <p:strVal val="#ppt_y+.1"/>
                                          </p:val>
                                        </p:tav>
                                        <p:tav tm="100000">
                                          <p:val>
                                            <p:strVal val="#ppt_y"/>
                                          </p:val>
                                        </p:tav>
                                      </p:tavLst>
                                    </p:anim>
                                  </p:childTnLst>
                                </p:cTn>
                              </p:par>
                              <p:par>
                                <p:cTn id="101" presetID="22" presetClass="entr" presetSubtype="4" fill="hold" grpId="0" nodeType="withEffect">
                                  <p:stCondLst>
                                    <p:cond delay="23500"/>
                                  </p:stCondLst>
                                  <p:childTnLst>
                                    <p:set>
                                      <p:cBhvr>
                                        <p:cTn id="102" dur="1" fill="hold">
                                          <p:stCondLst>
                                            <p:cond delay="0"/>
                                          </p:stCondLst>
                                        </p:cTn>
                                        <p:tgtEl>
                                          <p:spTgt spid="11"/>
                                        </p:tgtEl>
                                        <p:attrNameLst>
                                          <p:attrName>style.visibility</p:attrName>
                                        </p:attrNameLst>
                                      </p:cBhvr>
                                      <p:to>
                                        <p:strVal val="visible"/>
                                      </p:to>
                                    </p:set>
                                    <p:animEffect transition="in" filter="wipe(down)">
                                      <p:cBhvr>
                                        <p:cTn id="103" dur="3000"/>
                                        <p:tgtEl>
                                          <p:spTgt spid="11"/>
                                        </p:tgtEl>
                                      </p:cBhvr>
                                    </p:animEffect>
                                  </p:childTnLst>
                                </p:cTn>
                              </p:par>
                              <p:par>
                                <p:cTn id="104" presetID="42" presetClass="entr" presetSubtype="0" fill="hold" grpId="0" nodeType="withEffect">
                                  <p:stCondLst>
                                    <p:cond delay="25500"/>
                                  </p:stCondLst>
                                  <p:childTnLst>
                                    <p:set>
                                      <p:cBhvr>
                                        <p:cTn id="105" dur="1" fill="hold">
                                          <p:stCondLst>
                                            <p:cond delay="0"/>
                                          </p:stCondLst>
                                        </p:cTn>
                                        <p:tgtEl>
                                          <p:spTgt spid="2"/>
                                        </p:tgtEl>
                                        <p:attrNameLst>
                                          <p:attrName>style.visibility</p:attrName>
                                        </p:attrNameLst>
                                      </p:cBhvr>
                                      <p:to>
                                        <p:strVal val="visible"/>
                                      </p:to>
                                    </p:set>
                                    <p:animEffect transition="in" filter="fade">
                                      <p:cBhvr>
                                        <p:cTn id="106" dur="1750"/>
                                        <p:tgtEl>
                                          <p:spTgt spid="2"/>
                                        </p:tgtEl>
                                      </p:cBhvr>
                                    </p:animEffect>
                                    <p:anim calcmode="lin" valueType="num">
                                      <p:cBhvr>
                                        <p:cTn id="107" dur="1750" fill="hold"/>
                                        <p:tgtEl>
                                          <p:spTgt spid="2"/>
                                        </p:tgtEl>
                                        <p:attrNameLst>
                                          <p:attrName>ppt_x</p:attrName>
                                        </p:attrNameLst>
                                      </p:cBhvr>
                                      <p:tavLst>
                                        <p:tav tm="0">
                                          <p:val>
                                            <p:strVal val="#ppt_x"/>
                                          </p:val>
                                        </p:tav>
                                        <p:tav tm="100000">
                                          <p:val>
                                            <p:strVal val="#ppt_x"/>
                                          </p:val>
                                        </p:tav>
                                      </p:tavLst>
                                    </p:anim>
                                    <p:anim calcmode="lin" valueType="num">
                                      <p:cBhvr>
                                        <p:cTn id="108" dur="1750" fill="hold"/>
                                        <p:tgtEl>
                                          <p:spTgt spid="2"/>
                                        </p:tgtEl>
                                        <p:attrNameLst>
                                          <p:attrName>ppt_y</p:attrName>
                                        </p:attrNameLst>
                                      </p:cBhvr>
                                      <p:tavLst>
                                        <p:tav tm="0">
                                          <p:val>
                                            <p:strVal val="#ppt_y+.1"/>
                                          </p:val>
                                        </p:tav>
                                        <p:tav tm="100000">
                                          <p:val>
                                            <p:strVal val="#ppt_y"/>
                                          </p:val>
                                        </p:tav>
                                      </p:tavLst>
                                    </p:anim>
                                  </p:childTnLst>
                                </p:cTn>
                              </p:par>
                              <p:par>
                                <p:cTn id="109" presetID="23" presetClass="entr" presetSubtype="16" fill="hold" grpId="0" nodeType="withEffect">
                                  <p:stCondLst>
                                    <p:cond delay="28250"/>
                                  </p:stCondLst>
                                  <p:childTnLst>
                                    <p:set>
                                      <p:cBhvr>
                                        <p:cTn id="110" dur="1" fill="hold">
                                          <p:stCondLst>
                                            <p:cond delay="0"/>
                                          </p:stCondLst>
                                        </p:cTn>
                                        <p:tgtEl>
                                          <p:spTgt spid="5">
                                            <p:graphicEl>
                                              <a:dgm id="{E3EF3A04-3B1E-4D8D-94C8-5983335C8CB9}"/>
                                            </p:graphicEl>
                                          </p:spTgt>
                                        </p:tgtEl>
                                        <p:attrNameLst>
                                          <p:attrName>style.visibility</p:attrName>
                                        </p:attrNameLst>
                                      </p:cBhvr>
                                      <p:to>
                                        <p:strVal val="visible"/>
                                      </p:to>
                                    </p:set>
                                    <p:anim calcmode="lin" valueType="num">
                                      <p:cBhvr>
                                        <p:cTn id="111" dur="2250" fill="hold"/>
                                        <p:tgtEl>
                                          <p:spTgt spid="5">
                                            <p:graphicEl>
                                              <a:dgm id="{E3EF3A04-3B1E-4D8D-94C8-5983335C8CB9}"/>
                                            </p:graphicEl>
                                          </p:spTgt>
                                        </p:tgtEl>
                                        <p:attrNameLst>
                                          <p:attrName>ppt_w</p:attrName>
                                        </p:attrNameLst>
                                      </p:cBhvr>
                                      <p:tavLst>
                                        <p:tav tm="0">
                                          <p:val>
                                            <p:fltVal val="0"/>
                                          </p:val>
                                        </p:tav>
                                        <p:tav tm="100000">
                                          <p:val>
                                            <p:strVal val="#ppt_w"/>
                                          </p:val>
                                        </p:tav>
                                      </p:tavLst>
                                    </p:anim>
                                    <p:anim calcmode="lin" valueType="num">
                                      <p:cBhvr>
                                        <p:cTn id="112" dur="2250" fill="hold"/>
                                        <p:tgtEl>
                                          <p:spTgt spid="5">
                                            <p:graphicEl>
                                              <a:dgm id="{E3EF3A04-3B1E-4D8D-94C8-5983335C8CB9}"/>
                                            </p:graphicEl>
                                          </p:spTgt>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28250"/>
                                  </p:stCondLst>
                                  <p:childTnLst>
                                    <p:set>
                                      <p:cBhvr>
                                        <p:cTn id="114" dur="1" fill="hold">
                                          <p:stCondLst>
                                            <p:cond delay="0"/>
                                          </p:stCondLst>
                                        </p:cTn>
                                        <p:tgtEl>
                                          <p:spTgt spid="5">
                                            <p:graphicEl>
                                              <a:dgm id="{EDF88452-B21E-4598-AE34-32CED7A47D9B}"/>
                                            </p:graphicEl>
                                          </p:spTgt>
                                        </p:tgtEl>
                                        <p:attrNameLst>
                                          <p:attrName>style.visibility</p:attrName>
                                        </p:attrNameLst>
                                      </p:cBhvr>
                                      <p:to>
                                        <p:strVal val="visible"/>
                                      </p:to>
                                    </p:set>
                                    <p:anim calcmode="lin" valueType="num">
                                      <p:cBhvr>
                                        <p:cTn id="115" dur="3250" fill="hold"/>
                                        <p:tgtEl>
                                          <p:spTgt spid="5">
                                            <p:graphicEl>
                                              <a:dgm id="{EDF88452-B21E-4598-AE34-32CED7A47D9B}"/>
                                            </p:graphicEl>
                                          </p:spTgt>
                                        </p:tgtEl>
                                        <p:attrNameLst>
                                          <p:attrName>ppt_w</p:attrName>
                                        </p:attrNameLst>
                                      </p:cBhvr>
                                      <p:tavLst>
                                        <p:tav tm="0">
                                          <p:val>
                                            <p:fltVal val="0"/>
                                          </p:val>
                                        </p:tav>
                                        <p:tav tm="100000">
                                          <p:val>
                                            <p:strVal val="#ppt_w"/>
                                          </p:val>
                                        </p:tav>
                                      </p:tavLst>
                                    </p:anim>
                                    <p:anim calcmode="lin" valueType="num">
                                      <p:cBhvr>
                                        <p:cTn id="116" dur="3250" fill="hold"/>
                                        <p:tgtEl>
                                          <p:spTgt spid="5">
                                            <p:graphicEl>
                                              <a:dgm id="{EDF88452-B21E-4598-AE34-32CED7A47D9B}"/>
                                            </p:graphicEl>
                                          </p:spTgt>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29000"/>
                                  </p:stCondLst>
                                  <p:childTnLst>
                                    <p:set>
                                      <p:cBhvr>
                                        <p:cTn id="118" dur="1" fill="hold">
                                          <p:stCondLst>
                                            <p:cond delay="0"/>
                                          </p:stCondLst>
                                        </p:cTn>
                                        <p:tgtEl>
                                          <p:spTgt spid="5">
                                            <p:graphicEl>
                                              <a:dgm id="{5E912A02-14A1-4150-82E7-5378A6DECDF8}"/>
                                            </p:graphicEl>
                                          </p:spTgt>
                                        </p:tgtEl>
                                        <p:attrNameLst>
                                          <p:attrName>style.visibility</p:attrName>
                                        </p:attrNameLst>
                                      </p:cBhvr>
                                      <p:to>
                                        <p:strVal val="visible"/>
                                      </p:to>
                                    </p:set>
                                    <p:anim calcmode="lin" valueType="num">
                                      <p:cBhvr>
                                        <p:cTn id="119" dur="2250" fill="hold"/>
                                        <p:tgtEl>
                                          <p:spTgt spid="5">
                                            <p:graphicEl>
                                              <a:dgm id="{5E912A02-14A1-4150-82E7-5378A6DECDF8}"/>
                                            </p:graphicEl>
                                          </p:spTgt>
                                        </p:tgtEl>
                                        <p:attrNameLst>
                                          <p:attrName>ppt_w</p:attrName>
                                        </p:attrNameLst>
                                      </p:cBhvr>
                                      <p:tavLst>
                                        <p:tav tm="0">
                                          <p:val>
                                            <p:fltVal val="0"/>
                                          </p:val>
                                        </p:tav>
                                        <p:tav tm="100000">
                                          <p:val>
                                            <p:strVal val="#ppt_w"/>
                                          </p:val>
                                        </p:tav>
                                      </p:tavLst>
                                    </p:anim>
                                    <p:anim calcmode="lin" valueType="num">
                                      <p:cBhvr>
                                        <p:cTn id="120" dur="2250" fill="hold"/>
                                        <p:tgtEl>
                                          <p:spTgt spid="5">
                                            <p:graphicEl>
                                              <a:dgm id="{5E912A02-14A1-4150-82E7-5378A6DECDF8}"/>
                                            </p:graphicEl>
                                          </p:spTgt>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29500"/>
                                  </p:stCondLst>
                                  <p:childTnLst>
                                    <p:set>
                                      <p:cBhvr>
                                        <p:cTn id="122" dur="1" fill="hold">
                                          <p:stCondLst>
                                            <p:cond delay="0"/>
                                          </p:stCondLst>
                                        </p:cTn>
                                        <p:tgtEl>
                                          <p:spTgt spid="5">
                                            <p:graphicEl>
                                              <a:dgm id="{7C766C0D-92C7-4667-9D47-993C42E66BE7}"/>
                                            </p:graphicEl>
                                          </p:spTgt>
                                        </p:tgtEl>
                                        <p:attrNameLst>
                                          <p:attrName>style.visibility</p:attrName>
                                        </p:attrNameLst>
                                      </p:cBhvr>
                                      <p:to>
                                        <p:strVal val="visible"/>
                                      </p:to>
                                    </p:set>
                                    <p:anim calcmode="lin" valueType="num">
                                      <p:cBhvr>
                                        <p:cTn id="123" dur="2000" fill="hold"/>
                                        <p:tgtEl>
                                          <p:spTgt spid="5">
                                            <p:graphicEl>
                                              <a:dgm id="{7C766C0D-92C7-4667-9D47-993C42E66BE7}"/>
                                            </p:graphicEl>
                                          </p:spTgt>
                                        </p:tgtEl>
                                        <p:attrNameLst>
                                          <p:attrName>ppt_w</p:attrName>
                                        </p:attrNameLst>
                                      </p:cBhvr>
                                      <p:tavLst>
                                        <p:tav tm="0">
                                          <p:val>
                                            <p:fltVal val="0"/>
                                          </p:val>
                                        </p:tav>
                                        <p:tav tm="100000">
                                          <p:val>
                                            <p:strVal val="#ppt_w"/>
                                          </p:val>
                                        </p:tav>
                                      </p:tavLst>
                                    </p:anim>
                                    <p:anim calcmode="lin" valueType="num">
                                      <p:cBhvr>
                                        <p:cTn id="124" dur="2000" fill="hold"/>
                                        <p:tgtEl>
                                          <p:spTgt spid="5">
                                            <p:graphicEl>
                                              <a:dgm id="{7C766C0D-92C7-4667-9D47-993C42E66BE7}"/>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5" fill="hold" display="0">
                  <p:stCondLst>
                    <p:cond delay="indefinite"/>
                  </p:stCondLst>
                  <p:endCondLst>
                    <p:cond evt="onStopAudio" delay="0">
                      <p:tgtEl>
                        <p:sldTgt/>
                      </p:tgtEl>
                    </p:cond>
                  </p:endCondLst>
                </p:cTn>
                <p:tgtEl>
                  <p:spTgt spid="4"/>
                </p:tgtEl>
              </p:cMediaNode>
            </p:audio>
          </p:childTnLst>
        </p:cTn>
      </p:par>
    </p:tnLst>
    <p:bldLst>
      <p:bldP spid="8" grpId="0" animBg="1"/>
      <p:bldGraphic spid="5" grpId="0" uiExpand="1">
        <p:bldSub>
          <a:bldDgm bld="one"/>
        </p:bldSub>
      </p:bldGraphic>
      <p:bldP spid="2" grpId="0"/>
      <p:bldGraphic spid="3" grpId="0">
        <p:bldSub>
          <a:bldDgm bld="one"/>
        </p:bldSub>
      </p:bldGraphic>
      <p:bldP spid="7"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15713" y="6096001"/>
            <a:ext cx="609600" cy="609600"/>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37" y="114847"/>
            <a:ext cx="4400551" cy="4037505"/>
          </a:xfrm>
          <a:prstGeom prst="rect">
            <a:avLst/>
          </a:prstGeom>
        </p:spPr>
      </p:pic>
      <p:graphicFrame>
        <p:nvGraphicFramePr>
          <p:cNvPr id="2" name="Diagrama 1"/>
          <p:cNvGraphicFramePr/>
          <p:nvPr>
            <p:extLst>
              <p:ext uri="{D42A27DB-BD31-4B8C-83A1-F6EECF244321}">
                <p14:modId xmlns:p14="http://schemas.microsoft.com/office/powerpoint/2010/main" val="3930027362"/>
              </p:ext>
            </p:extLst>
          </p:nvPr>
        </p:nvGraphicFramePr>
        <p:xfrm>
          <a:off x="3690319" y="1695665"/>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Imagen 7"/>
          <p:cNvPicPr>
            <a:picLocks noChangeAspect="1"/>
          </p:cNvPicPr>
          <p:nvPr/>
        </p:nvPicPr>
        <p:blipFill rotWithShape="1">
          <a:blip r:embed="rId11" cstate="print">
            <a:extLst>
              <a:ext uri="{28A0092B-C50C-407E-A947-70E740481C1C}">
                <a14:useLocalDpi xmlns:a14="http://schemas.microsoft.com/office/drawing/2010/main" val="0"/>
              </a:ext>
            </a:extLst>
          </a:blip>
          <a:srcRect l="16315" t="20031" r="16048" b="27260"/>
          <a:stretch/>
        </p:blipFill>
        <p:spPr>
          <a:xfrm>
            <a:off x="9048098" y="0"/>
            <a:ext cx="2524125" cy="2544238"/>
          </a:xfrm>
          <a:prstGeom prst="rect">
            <a:avLst/>
          </a:prstGeom>
        </p:spPr>
      </p:pic>
      <p:sp>
        <p:nvSpPr>
          <p:cNvPr id="10" name="Flecha a la derecha con bandas 9"/>
          <p:cNvSpPr/>
          <p:nvPr/>
        </p:nvSpPr>
        <p:spPr>
          <a:xfrm rot="1058448" flipH="1">
            <a:off x="4466491" y="1348242"/>
            <a:ext cx="2640135" cy="10625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844062" y="4343400"/>
            <a:ext cx="1881553" cy="1015663"/>
          </a:xfrm>
          <a:prstGeom prst="rect">
            <a:avLst/>
          </a:prstGeom>
          <a:noFill/>
        </p:spPr>
        <p:txBody>
          <a:bodyPr wrap="square" rtlCol="0">
            <a:spAutoFit/>
          </a:bodyPr>
          <a:lstStyle/>
          <a:p>
            <a:pPr algn="ctr"/>
            <a:r>
              <a:rPr lang="es-MX" sz="2000" b="1" dirty="0" smtClean="0">
                <a:solidFill>
                  <a:schemeClr val="bg1"/>
                </a:solidFill>
                <a:latin typeface="Caviar Dreams" panose="020B0402020204020504" pitchFamily="34" charset="0"/>
              </a:rPr>
              <a:t>Calidad del Servicio Educativo </a:t>
            </a:r>
            <a:endParaRPr lang="es-MX" sz="2000" b="1" dirty="0">
              <a:solidFill>
                <a:schemeClr val="bg1"/>
              </a:solidFill>
              <a:latin typeface="Caviar Dreams" panose="020B0402020204020504" pitchFamily="34" charset="0"/>
            </a:endParaRPr>
          </a:p>
        </p:txBody>
      </p:sp>
    </p:spTree>
    <p:extLst>
      <p:ext uri="{BB962C8B-B14F-4D97-AF65-F5344CB8AC3E}">
        <p14:creationId xmlns:p14="http://schemas.microsoft.com/office/powerpoint/2010/main" val="2883480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3" fill="hold"/>
                                        <p:tgtEl>
                                          <p:spTgt spid="4"/>
                                        </p:tgtEl>
                                      </p:cBhvr>
                                    </p:cmd>
                                  </p:childTnLst>
                                </p:cTn>
                              </p:par>
                              <p:par>
                                <p:cTn id="7" presetID="23" presetClass="entr" presetSubtype="3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2000" fill="hold"/>
                                        <p:tgtEl>
                                          <p:spTgt spid="8"/>
                                        </p:tgtEl>
                                        <p:attrNameLst>
                                          <p:attrName>ppt_w</p:attrName>
                                        </p:attrNameLst>
                                      </p:cBhvr>
                                      <p:tavLst>
                                        <p:tav tm="0">
                                          <p:val>
                                            <p:strVal val="4*#ppt_w"/>
                                          </p:val>
                                        </p:tav>
                                        <p:tav tm="100000">
                                          <p:val>
                                            <p:strVal val="#ppt_w"/>
                                          </p:val>
                                        </p:tav>
                                      </p:tavLst>
                                    </p:anim>
                                    <p:anim calcmode="lin" valueType="num">
                                      <p:cBhvr>
                                        <p:cTn id="10" dur="2000" fill="hold"/>
                                        <p:tgtEl>
                                          <p:spTgt spid="8"/>
                                        </p:tgtEl>
                                        <p:attrNameLst>
                                          <p:attrName>ppt_h</p:attrName>
                                        </p:attrNameLst>
                                      </p:cBhvr>
                                      <p:tavLst>
                                        <p:tav tm="0">
                                          <p:val>
                                            <p:strVal val="4*#ppt_h"/>
                                          </p:val>
                                        </p:tav>
                                        <p:tav tm="100000">
                                          <p:val>
                                            <p:strVal val="#ppt_h"/>
                                          </p:val>
                                        </p:tav>
                                      </p:tavLst>
                                    </p:anim>
                                  </p:childTnLst>
                                </p:cTn>
                              </p:par>
                              <p:par>
                                <p:cTn id="11" presetID="32" presetClass="emph" presetSubtype="0" fill="hold" nodeType="withEffect">
                                  <p:stCondLst>
                                    <p:cond delay="0"/>
                                  </p:stCondLst>
                                  <p:childTnLst>
                                    <p:animRot by="120000">
                                      <p:cBhvr>
                                        <p:cTn id="12" dur="1000" fill="hold">
                                          <p:stCondLst>
                                            <p:cond delay="0"/>
                                          </p:stCondLst>
                                        </p:cTn>
                                        <p:tgtEl>
                                          <p:spTgt spid="8"/>
                                        </p:tgtEl>
                                        <p:attrNameLst>
                                          <p:attrName>r</p:attrName>
                                        </p:attrNameLst>
                                      </p:cBhvr>
                                    </p:animRot>
                                    <p:animRot by="-240000">
                                      <p:cBhvr>
                                        <p:cTn id="13" dur="2000" fill="hold">
                                          <p:stCondLst>
                                            <p:cond delay="2000"/>
                                          </p:stCondLst>
                                        </p:cTn>
                                        <p:tgtEl>
                                          <p:spTgt spid="8"/>
                                        </p:tgtEl>
                                        <p:attrNameLst>
                                          <p:attrName>r</p:attrName>
                                        </p:attrNameLst>
                                      </p:cBhvr>
                                    </p:animRot>
                                    <p:animRot by="240000">
                                      <p:cBhvr>
                                        <p:cTn id="14" dur="2000" fill="hold">
                                          <p:stCondLst>
                                            <p:cond delay="4000"/>
                                          </p:stCondLst>
                                        </p:cTn>
                                        <p:tgtEl>
                                          <p:spTgt spid="8"/>
                                        </p:tgtEl>
                                        <p:attrNameLst>
                                          <p:attrName>r</p:attrName>
                                        </p:attrNameLst>
                                      </p:cBhvr>
                                    </p:animRot>
                                    <p:animRot by="-240000">
                                      <p:cBhvr>
                                        <p:cTn id="15" dur="2000" fill="hold">
                                          <p:stCondLst>
                                            <p:cond delay="6000"/>
                                          </p:stCondLst>
                                        </p:cTn>
                                        <p:tgtEl>
                                          <p:spTgt spid="8"/>
                                        </p:tgtEl>
                                        <p:attrNameLst>
                                          <p:attrName>r</p:attrName>
                                        </p:attrNameLst>
                                      </p:cBhvr>
                                    </p:animRot>
                                    <p:animRot by="120000">
                                      <p:cBhvr>
                                        <p:cTn id="16" dur="2000" fill="hold">
                                          <p:stCondLst>
                                            <p:cond delay="8000"/>
                                          </p:stCondLst>
                                        </p:cTn>
                                        <p:tgtEl>
                                          <p:spTgt spid="8"/>
                                        </p:tgtEl>
                                        <p:attrNameLst>
                                          <p:attrName>r</p:attrName>
                                        </p:attrNameLst>
                                      </p:cBhvr>
                                    </p:animRot>
                                  </p:childTnLst>
                                </p:cTn>
                              </p:par>
                              <p:par>
                                <p:cTn id="17" presetID="23" presetClass="entr" presetSubtype="16" fill="hold" grpId="0" nodeType="withEffect">
                                  <p:stCondLst>
                                    <p:cond delay="5750"/>
                                  </p:stCondLst>
                                  <p:childTnLst>
                                    <p:set>
                                      <p:cBhvr>
                                        <p:cTn id="18" dur="1" fill="hold">
                                          <p:stCondLst>
                                            <p:cond delay="0"/>
                                          </p:stCondLst>
                                        </p:cTn>
                                        <p:tgtEl>
                                          <p:spTgt spid="2">
                                            <p:graphicEl>
                                              <a:dgm id="{75161CA1-8F75-401D-9E46-E8882058EC9D}"/>
                                            </p:graphicEl>
                                          </p:spTgt>
                                        </p:tgtEl>
                                        <p:attrNameLst>
                                          <p:attrName>style.visibility</p:attrName>
                                        </p:attrNameLst>
                                      </p:cBhvr>
                                      <p:to>
                                        <p:strVal val="visible"/>
                                      </p:to>
                                    </p:set>
                                    <p:anim calcmode="lin" valueType="num">
                                      <p:cBhvr>
                                        <p:cTn id="19" dur="1750" fill="hold"/>
                                        <p:tgtEl>
                                          <p:spTgt spid="2">
                                            <p:graphicEl>
                                              <a:dgm id="{75161CA1-8F75-401D-9E46-E8882058EC9D}"/>
                                            </p:graphicEl>
                                          </p:spTgt>
                                        </p:tgtEl>
                                        <p:attrNameLst>
                                          <p:attrName>ppt_w</p:attrName>
                                        </p:attrNameLst>
                                      </p:cBhvr>
                                      <p:tavLst>
                                        <p:tav tm="0">
                                          <p:val>
                                            <p:fltVal val="0"/>
                                          </p:val>
                                        </p:tav>
                                        <p:tav tm="100000">
                                          <p:val>
                                            <p:strVal val="#ppt_w"/>
                                          </p:val>
                                        </p:tav>
                                      </p:tavLst>
                                    </p:anim>
                                    <p:anim calcmode="lin" valueType="num">
                                      <p:cBhvr>
                                        <p:cTn id="20" dur="1750" fill="hold"/>
                                        <p:tgtEl>
                                          <p:spTgt spid="2">
                                            <p:graphicEl>
                                              <a:dgm id="{75161CA1-8F75-401D-9E46-E8882058EC9D}"/>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7250"/>
                                  </p:stCondLst>
                                  <p:childTnLst>
                                    <p:set>
                                      <p:cBhvr>
                                        <p:cTn id="22" dur="1" fill="hold">
                                          <p:stCondLst>
                                            <p:cond delay="0"/>
                                          </p:stCondLst>
                                        </p:cTn>
                                        <p:tgtEl>
                                          <p:spTgt spid="2">
                                            <p:graphicEl>
                                              <a:dgm id="{DE5438EF-AD43-41B7-B380-FD4293E6ABA7}"/>
                                            </p:graphicEl>
                                          </p:spTgt>
                                        </p:tgtEl>
                                        <p:attrNameLst>
                                          <p:attrName>style.visibility</p:attrName>
                                        </p:attrNameLst>
                                      </p:cBhvr>
                                      <p:to>
                                        <p:strVal val="visible"/>
                                      </p:to>
                                    </p:set>
                                    <p:anim calcmode="lin" valueType="num">
                                      <p:cBhvr>
                                        <p:cTn id="23" dur="2000" fill="hold"/>
                                        <p:tgtEl>
                                          <p:spTgt spid="2">
                                            <p:graphicEl>
                                              <a:dgm id="{DE5438EF-AD43-41B7-B380-FD4293E6ABA7}"/>
                                            </p:graphicEl>
                                          </p:spTgt>
                                        </p:tgtEl>
                                        <p:attrNameLst>
                                          <p:attrName>ppt_w</p:attrName>
                                        </p:attrNameLst>
                                      </p:cBhvr>
                                      <p:tavLst>
                                        <p:tav tm="0">
                                          <p:val>
                                            <p:fltVal val="0"/>
                                          </p:val>
                                        </p:tav>
                                        <p:tav tm="100000">
                                          <p:val>
                                            <p:strVal val="#ppt_w"/>
                                          </p:val>
                                        </p:tav>
                                      </p:tavLst>
                                    </p:anim>
                                    <p:anim calcmode="lin" valueType="num">
                                      <p:cBhvr>
                                        <p:cTn id="24" dur="2000" fill="hold"/>
                                        <p:tgtEl>
                                          <p:spTgt spid="2">
                                            <p:graphicEl>
                                              <a:dgm id="{DE5438EF-AD43-41B7-B380-FD4293E6ABA7}"/>
                                            </p:graphicEl>
                                          </p:spTgt>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8000"/>
                                  </p:stCondLst>
                                  <p:childTnLst>
                                    <p:set>
                                      <p:cBhvr>
                                        <p:cTn id="26" dur="1" fill="hold">
                                          <p:stCondLst>
                                            <p:cond delay="0"/>
                                          </p:stCondLst>
                                        </p:cTn>
                                        <p:tgtEl>
                                          <p:spTgt spid="2">
                                            <p:graphicEl>
                                              <a:dgm id="{9A0726A5-9085-42A6-B135-6C9183818EAD}"/>
                                            </p:graphicEl>
                                          </p:spTgt>
                                        </p:tgtEl>
                                        <p:attrNameLst>
                                          <p:attrName>style.visibility</p:attrName>
                                        </p:attrNameLst>
                                      </p:cBhvr>
                                      <p:to>
                                        <p:strVal val="visible"/>
                                      </p:to>
                                    </p:set>
                                    <p:anim calcmode="lin" valueType="num">
                                      <p:cBhvr>
                                        <p:cTn id="27" dur="1750" fill="hold"/>
                                        <p:tgtEl>
                                          <p:spTgt spid="2">
                                            <p:graphicEl>
                                              <a:dgm id="{9A0726A5-9085-42A6-B135-6C9183818EAD}"/>
                                            </p:graphicEl>
                                          </p:spTgt>
                                        </p:tgtEl>
                                        <p:attrNameLst>
                                          <p:attrName>ppt_w</p:attrName>
                                        </p:attrNameLst>
                                      </p:cBhvr>
                                      <p:tavLst>
                                        <p:tav tm="0">
                                          <p:val>
                                            <p:fltVal val="0"/>
                                          </p:val>
                                        </p:tav>
                                        <p:tav tm="100000">
                                          <p:val>
                                            <p:strVal val="#ppt_w"/>
                                          </p:val>
                                        </p:tav>
                                      </p:tavLst>
                                    </p:anim>
                                    <p:anim calcmode="lin" valueType="num">
                                      <p:cBhvr>
                                        <p:cTn id="28" dur="1750" fill="hold"/>
                                        <p:tgtEl>
                                          <p:spTgt spid="2">
                                            <p:graphicEl>
                                              <a:dgm id="{9A0726A5-9085-42A6-B135-6C9183818EAD}"/>
                                            </p:graphicEl>
                                          </p:spTgt>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5750"/>
                                  </p:stCondLst>
                                  <p:childTnLst>
                                    <p:set>
                                      <p:cBhvr>
                                        <p:cTn id="30" dur="1" fill="hold">
                                          <p:stCondLst>
                                            <p:cond delay="0"/>
                                          </p:stCondLst>
                                        </p:cTn>
                                        <p:tgtEl>
                                          <p:spTgt spid="2">
                                            <p:graphicEl>
                                              <a:dgm id="{B6400A8E-1F9E-40B1-A3C9-87629FEFC2AF}"/>
                                            </p:graphicEl>
                                          </p:spTgt>
                                        </p:tgtEl>
                                        <p:attrNameLst>
                                          <p:attrName>style.visibility</p:attrName>
                                        </p:attrNameLst>
                                      </p:cBhvr>
                                      <p:to>
                                        <p:strVal val="visible"/>
                                      </p:to>
                                    </p:set>
                                    <p:anim calcmode="lin" valueType="num">
                                      <p:cBhvr>
                                        <p:cTn id="31" dur="1750" fill="hold"/>
                                        <p:tgtEl>
                                          <p:spTgt spid="2">
                                            <p:graphicEl>
                                              <a:dgm id="{B6400A8E-1F9E-40B1-A3C9-87629FEFC2AF}"/>
                                            </p:graphicEl>
                                          </p:spTgt>
                                        </p:tgtEl>
                                        <p:attrNameLst>
                                          <p:attrName>ppt_w</p:attrName>
                                        </p:attrNameLst>
                                      </p:cBhvr>
                                      <p:tavLst>
                                        <p:tav tm="0">
                                          <p:val>
                                            <p:fltVal val="0"/>
                                          </p:val>
                                        </p:tav>
                                        <p:tav tm="100000">
                                          <p:val>
                                            <p:strVal val="#ppt_w"/>
                                          </p:val>
                                        </p:tav>
                                      </p:tavLst>
                                    </p:anim>
                                    <p:anim calcmode="lin" valueType="num">
                                      <p:cBhvr>
                                        <p:cTn id="32" dur="1750" fill="hold"/>
                                        <p:tgtEl>
                                          <p:spTgt spid="2">
                                            <p:graphicEl>
                                              <a:dgm id="{B6400A8E-1F9E-40B1-A3C9-87629FEFC2AF}"/>
                                            </p:graphicEl>
                                          </p:spTgt>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500"/>
                                  </p:stCondLst>
                                  <p:childTnLst>
                                    <p:set>
                                      <p:cBhvr>
                                        <p:cTn id="34" dur="1" fill="hold">
                                          <p:stCondLst>
                                            <p:cond delay="0"/>
                                          </p:stCondLst>
                                        </p:cTn>
                                        <p:tgtEl>
                                          <p:spTgt spid="2">
                                            <p:graphicEl>
                                              <a:dgm id="{7AA926D5-6DEA-49B0-AE65-DF57AF6DD798}"/>
                                            </p:graphicEl>
                                          </p:spTgt>
                                        </p:tgtEl>
                                        <p:attrNameLst>
                                          <p:attrName>style.visibility</p:attrName>
                                        </p:attrNameLst>
                                      </p:cBhvr>
                                      <p:to>
                                        <p:strVal val="visible"/>
                                      </p:to>
                                    </p:set>
                                    <p:anim calcmode="lin" valueType="num">
                                      <p:cBhvr>
                                        <p:cTn id="35" dur="1750" fill="hold"/>
                                        <p:tgtEl>
                                          <p:spTgt spid="2">
                                            <p:graphicEl>
                                              <a:dgm id="{7AA926D5-6DEA-49B0-AE65-DF57AF6DD798}"/>
                                            </p:graphicEl>
                                          </p:spTgt>
                                        </p:tgtEl>
                                        <p:attrNameLst>
                                          <p:attrName>ppt_w</p:attrName>
                                        </p:attrNameLst>
                                      </p:cBhvr>
                                      <p:tavLst>
                                        <p:tav tm="0">
                                          <p:val>
                                            <p:fltVal val="0"/>
                                          </p:val>
                                        </p:tav>
                                        <p:tav tm="100000">
                                          <p:val>
                                            <p:strVal val="#ppt_w"/>
                                          </p:val>
                                        </p:tav>
                                      </p:tavLst>
                                    </p:anim>
                                    <p:anim calcmode="lin" valueType="num">
                                      <p:cBhvr>
                                        <p:cTn id="36" dur="1750" fill="hold"/>
                                        <p:tgtEl>
                                          <p:spTgt spid="2">
                                            <p:graphicEl>
                                              <a:dgm id="{7AA926D5-6DEA-49B0-AE65-DF57AF6DD798}"/>
                                            </p:graphicEl>
                                          </p:spTgt>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9750"/>
                                  </p:stCondLst>
                                  <p:childTnLst>
                                    <p:set>
                                      <p:cBhvr>
                                        <p:cTn id="38" dur="1" fill="hold">
                                          <p:stCondLst>
                                            <p:cond delay="0"/>
                                          </p:stCondLst>
                                        </p:cTn>
                                        <p:tgtEl>
                                          <p:spTgt spid="2">
                                            <p:graphicEl>
                                              <a:dgm id="{CA60F84A-654D-42C2-87E4-1026896069D5}"/>
                                            </p:graphicEl>
                                          </p:spTgt>
                                        </p:tgtEl>
                                        <p:attrNameLst>
                                          <p:attrName>style.visibility</p:attrName>
                                        </p:attrNameLst>
                                      </p:cBhvr>
                                      <p:to>
                                        <p:strVal val="visible"/>
                                      </p:to>
                                    </p:set>
                                    <p:anim calcmode="lin" valueType="num">
                                      <p:cBhvr>
                                        <p:cTn id="39" dur="2250" fill="hold"/>
                                        <p:tgtEl>
                                          <p:spTgt spid="2">
                                            <p:graphicEl>
                                              <a:dgm id="{CA60F84A-654D-42C2-87E4-1026896069D5}"/>
                                            </p:graphicEl>
                                          </p:spTgt>
                                        </p:tgtEl>
                                        <p:attrNameLst>
                                          <p:attrName>ppt_w</p:attrName>
                                        </p:attrNameLst>
                                      </p:cBhvr>
                                      <p:tavLst>
                                        <p:tav tm="0">
                                          <p:val>
                                            <p:fltVal val="0"/>
                                          </p:val>
                                        </p:tav>
                                        <p:tav tm="100000">
                                          <p:val>
                                            <p:strVal val="#ppt_w"/>
                                          </p:val>
                                        </p:tav>
                                      </p:tavLst>
                                    </p:anim>
                                    <p:anim calcmode="lin" valueType="num">
                                      <p:cBhvr>
                                        <p:cTn id="40" dur="2250" fill="hold"/>
                                        <p:tgtEl>
                                          <p:spTgt spid="2">
                                            <p:graphicEl>
                                              <a:dgm id="{CA60F84A-654D-42C2-87E4-1026896069D5}"/>
                                            </p:graphicEl>
                                          </p:spTgt>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750"/>
                                  </p:stCondLst>
                                  <p:childTnLst>
                                    <p:set>
                                      <p:cBhvr>
                                        <p:cTn id="42" dur="1" fill="hold">
                                          <p:stCondLst>
                                            <p:cond delay="0"/>
                                          </p:stCondLst>
                                        </p:cTn>
                                        <p:tgtEl>
                                          <p:spTgt spid="2">
                                            <p:graphicEl>
                                              <a:dgm id="{0FB22A5B-C622-45C4-9C9D-C3A8A1A5387C}"/>
                                            </p:graphicEl>
                                          </p:spTgt>
                                        </p:tgtEl>
                                        <p:attrNameLst>
                                          <p:attrName>style.visibility</p:attrName>
                                        </p:attrNameLst>
                                      </p:cBhvr>
                                      <p:to>
                                        <p:strVal val="visible"/>
                                      </p:to>
                                    </p:set>
                                    <p:anim calcmode="lin" valueType="num">
                                      <p:cBhvr>
                                        <p:cTn id="43" dur="1750" fill="hold"/>
                                        <p:tgtEl>
                                          <p:spTgt spid="2">
                                            <p:graphicEl>
                                              <a:dgm id="{0FB22A5B-C622-45C4-9C9D-C3A8A1A5387C}"/>
                                            </p:graphicEl>
                                          </p:spTgt>
                                        </p:tgtEl>
                                        <p:attrNameLst>
                                          <p:attrName>ppt_w</p:attrName>
                                        </p:attrNameLst>
                                      </p:cBhvr>
                                      <p:tavLst>
                                        <p:tav tm="0">
                                          <p:val>
                                            <p:fltVal val="0"/>
                                          </p:val>
                                        </p:tav>
                                        <p:tav tm="100000">
                                          <p:val>
                                            <p:strVal val="#ppt_w"/>
                                          </p:val>
                                        </p:tav>
                                      </p:tavLst>
                                    </p:anim>
                                    <p:anim calcmode="lin" valueType="num">
                                      <p:cBhvr>
                                        <p:cTn id="44" dur="1750" fill="hold"/>
                                        <p:tgtEl>
                                          <p:spTgt spid="2">
                                            <p:graphicEl>
                                              <a:dgm id="{0FB22A5B-C622-45C4-9C9D-C3A8A1A5387C}"/>
                                            </p:graphicEl>
                                          </p:spTgt>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7250"/>
                                  </p:stCondLst>
                                  <p:childTnLst>
                                    <p:set>
                                      <p:cBhvr>
                                        <p:cTn id="46" dur="1" fill="hold">
                                          <p:stCondLst>
                                            <p:cond delay="0"/>
                                          </p:stCondLst>
                                        </p:cTn>
                                        <p:tgtEl>
                                          <p:spTgt spid="2">
                                            <p:graphicEl>
                                              <a:dgm id="{26FEF723-78DF-483D-8E99-BCEF1CAB00C4}"/>
                                            </p:graphicEl>
                                          </p:spTgt>
                                        </p:tgtEl>
                                        <p:attrNameLst>
                                          <p:attrName>style.visibility</p:attrName>
                                        </p:attrNameLst>
                                      </p:cBhvr>
                                      <p:to>
                                        <p:strVal val="visible"/>
                                      </p:to>
                                    </p:set>
                                    <p:anim calcmode="lin" valueType="num">
                                      <p:cBhvr>
                                        <p:cTn id="47" dur="1750" fill="hold"/>
                                        <p:tgtEl>
                                          <p:spTgt spid="2">
                                            <p:graphicEl>
                                              <a:dgm id="{26FEF723-78DF-483D-8E99-BCEF1CAB00C4}"/>
                                            </p:graphicEl>
                                          </p:spTgt>
                                        </p:tgtEl>
                                        <p:attrNameLst>
                                          <p:attrName>ppt_w</p:attrName>
                                        </p:attrNameLst>
                                      </p:cBhvr>
                                      <p:tavLst>
                                        <p:tav tm="0">
                                          <p:val>
                                            <p:fltVal val="0"/>
                                          </p:val>
                                        </p:tav>
                                        <p:tav tm="100000">
                                          <p:val>
                                            <p:strVal val="#ppt_w"/>
                                          </p:val>
                                        </p:tav>
                                      </p:tavLst>
                                    </p:anim>
                                    <p:anim calcmode="lin" valueType="num">
                                      <p:cBhvr>
                                        <p:cTn id="48" dur="1750" fill="hold"/>
                                        <p:tgtEl>
                                          <p:spTgt spid="2">
                                            <p:graphicEl>
                                              <a:dgm id="{26FEF723-78DF-483D-8E99-BCEF1CAB00C4}"/>
                                            </p:graphicEl>
                                          </p:spTgt>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8000"/>
                                  </p:stCondLst>
                                  <p:childTnLst>
                                    <p:set>
                                      <p:cBhvr>
                                        <p:cTn id="50" dur="1" fill="hold">
                                          <p:stCondLst>
                                            <p:cond delay="0"/>
                                          </p:stCondLst>
                                        </p:cTn>
                                        <p:tgtEl>
                                          <p:spTgt spid="2">
                                            <p:graphicEl>
                                              <a:dgm id="{60FCBF8D-6E63-4A32-9668-32420931C70A}"/>
                                            </p:graphicEl>
                                          </p:spTgt>
                                        </p:tgtEl>
                                        <p:attrNameLst>
                                          <p:attrName>style.visibility</p:attrName>
                                        </p:attrNameLst>
                                      </p:cBhvr>
                                      <p:to>
                                        <p:strVal val="visible"/>
                                      </p:to>
                                    </p:set>
                                    <p:anim calcmode="lin" valueType="num">
                                      <p:cBhvr>
                                        <p:cTn id="51" dur="1750" fill="hold"/>
                                        <p:tgtEl>
                                          <p:spTgt spid="2">
                                            <p:graphicEl>
                                              <a:dgm id="{60FCBF8D-6E63-4A32-9668-32420931C70A}"/>
                                            </p:graphicEl>
                                          </p:spTgt>
                                        </p:tgtEl>
                                        <p:attrNameLst>
                                          <p:attrName>ppt_w</p:attrName>
                                        </p:attrNameLst>
                                      </p:cBhvr>
                                      <p:tavLst>
                                        <p:tav tm="0">
                                          <p:val>
                                            <p:fltVal val="0"/>
                                          </p:val>
                                        </p:tav>
                                        <p:tav tm="100000">
                                          <p:val>
                                            <p:strVal val="#ppt_w"/>
                                          </p:val>
                                        </p:tav>
                                      </p:tavLst>
                                    </p:anim>
                                    <p:anim calcmode="lin" valueType="num">
                                      <p:cBhvr>
                                        <p:cTn id="52" dur="1750" fill="hold"/>
                                        <p:tgtEl>
                                          <p:spTgt spid="2">
                                            <p:graphicEl>
                                              <a:dgm id="{60FCBF8D-6E63-4A32-9668-32420931C70A}"/>
                                            </p:graphicEl>
                                          </p:spTgt>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8500"/>
                                  </p:stCondLst>
                                  <p:childTnLst>
                                    <p:set>
                                      <p:cBhvr>
                                        <p:cTn id="54" dur="1" fill="hold">
                                          <p:stCondLst>
                                            <p:cond delay="0"/>
                                          </p:stCondLst>
                                        </p:cTn>
                                        <p:tgtEl>
                                          <p:spTgt spid="2">
                                            <p:graphicEl>
                                              <a:dgm id="{DE84FEFD-31BD-4371-8AEB-CD476F052BDE}"/>
                                            </p:graphicEl>
                                          </p:spTgt>
                                        </p:tgtEl>
                                        <p:attrNameLst>
                                          <p:attrName>style.visibility</p:attrName>
                                        </p:attrNameLst>
                                      </p:cBhvr>
                                      <p:to>
                                        <p:strVal val="visible"/>
                                      </p:to>
                                    </p:set>
                                    <p:anim calcmode="lin" valueType="num">
                                      <p:cBhvr>
                                        <p:cTn id="55" dur="2250" fill="hold"/>
                                        <p:tgtEl>
                                          <p:spTgt spid="2">
                                            <p:graphicEl>
                                              <a:dgm id="{DE84FEFD-31BD-4371-8AEB-CD476F052BDE}"/>
                                            </p:graphicEl>
                                          </p:spTgt>
                                        </p:tgtEl>
                                        <p:attrNameLst>
                                          <p:attrName>ppt_w</p:attrName>
                                        </p:attrNameLst>
                                      </p:cBhvr>
                                      <p:tavLst>
                                        <p:tav tm="0">
                                          <p:val>
                                            <p:fltVal val="0"/>
                                          </p:val>
                                        </p:tav>
                                        <p:tav tm="100000">
                                          <p:val>
                                            <p:strVal val="#ppt_w"/>
                                          </p:val>
                                        </p:tav>
                                      </p:tavLst>
                                    </p:anim>
                                    <p:anim calcmode="lin" valueType="num">
                                      <p:cBhvr>
                                        <p:cTn id="56" dur="2250" fill="hold"/>
                                        <p:tgtEl>
                                          <p:spTgt spid="2">
                                            <p:graphicEl>
                                              <a:dgm id="{DE84FEFD-31BD-4371-8AEB-CD476F052BDE}"/>
                                            </p:graphicEl>
                                          </p:spTgt>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8250"/>
                                  </p:stCondLst>
                                  <p:childTnLst>
                                    <p:set>
                                      <p:cBhvr>
                                        <p:cTn id="58" dur="1" fill="hold">
                                          <p:stCondLst>
                                            <p:cond delay="0"/>
                                          </p:stCondLst>
                                        </p:cTn>
                                        <p:tgtEl>
                                          <p:spTgt spid="2">
                                            <p:graphicEl>
                                              <a:dgm id="{1AB49955-A3D3-4D17-B1CC-75334B0B5179}"/>
                                            </p:graphicEl>
                                          </p:spTgt>
                                        </p:tgtEl>
                                        <p:attrNameLst>
                                          <p:attrName>style.visibility</p:attrName>
                                        </p:attrNameLst>
                                      </p:cBhvr>
                                      <p:to>
                                        <p:strVal val="visible"/>
                                      </p:to>
                                    </p:set>
                                    <p:anim calcmode="lin" valueType="num">
                                      <p:cBhvr>
                                        <p:cTn id="59" dur="1750" fill="hold"/>
                                        <p:tgtEl>
                                          <p:spTgt spid="2">
                                            <p:graphicEl>
                                              <a:dgm id="{1AB49955-A3D3-4D17-B1CC-75334B0B5179}"/>
                                            </p:graphicEl>
                                          </p:spTgt>
                                        </p:tgtEl>
                                        <p:attrNameLst>
                                          <p:attrName>ppt_w</p:attrName>
                                        </p:attrNameLst>
                                      </p:cBhvr>
                                      <p:tavLst>
                                        <p:tav tm="0">
                                          <p:val>
                                            <p:fltVal val="0"/>
                                          </p:val>
                                        </p:tav>
                                        <p:tav tm="100000">
                                          <p:val>
                                            <p:strVal val="#ppt_w"/>
                                          </p:val>
                                        </p:tav>
                                      </p:tavLst>
                                    </p:anim>
                                    <p:anim calcmode="lin" valueType="num">
                                      <p:cBhvr>
                                        <p:cTn id="60" dur="1750" fill="hold"/>
                                        <p:tgtEl>
                                          <p:spTgt spid="2">
                                            <p:graphicEl>
                                              <a:dgm id="{1AB49955-A3D3-4D17-B1CC-75334B0B5179}"/>
                                            </p:graphicEl>
                                          </p:spTgt>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8250"/>
                                  </p:stCondLst>
                                  <p:childTnLst>
                                    <p:set>
                                      <p:cBhvr>
                                        <p:cTn id="62" dur="1" fill="hold">
                                          <p:stCondLst>
                                            <p:cond delay="0"/>
                                          </p:stCondLst>
                                        </p:cTn>
                                        <p:tgtEl>
                                          <p:spTgt spid="2">
                                            <p:graphicEl>
                                              <a:dgm id="{836D3B27-8BCA-4B24-860B-EB25228E3DEC}"/>
                                            </p:graphicEl>
                                          </p:spTgt>
                                        </p:tgtEl>
                                        <p:attrNameLst>
                                          <p:attrName>style.visibility</p:attrName>
                                        </p:attrNameLst>
                                      </p:cBhvr>
                                      <p:to>
                                        <p:strVal val="visible"/>
                                      </p:to>
                                    </p:set>
                                    <p:anim calcmode="lin" valueType="num">
                                      <p:cBhvr>
                                        <p:cTn id="63" dur="1750" fill="hold"/>
                                        <p:tgtEl>
                                          <p:spTgt spid="2">
                                            <p:graphicEl>
                                              <a:dgm id="{836D3B27-8BCA-4B24-860B-EB25228E3DEC}"/>
                                            </p:graphicEl>
                                          </p:spTgt>
                                        </p:tgtEl>
                                        <p:attrNameLst>
                                          <p:attrName>ppt_w</p:attrName>
                                        </p:attrNameLst>
                                      </p:cBhvr>
                                      <p:tavLst>
                                        <p:tav tm="0">
                                          <p:val>
                                            <p:fltVal val="0"/>
                                          </p:val>
                                        </p:tav>
                                        <p:tav tm="100000">
                                          <p:val>
                                            <p:strVal val="#ppt_w"/>
                                          </p:val>
                                        </p:tav>
                                      </p:tavLst>
                                    </p:anim>
                                    <p:anim calcmode="lin" valueType="num">
                                      <p:cBhvr>
                                        <p:cTn id="64" dur="1750" fill="hold"/>
                                        <p:tgtEl>
                                          <p:spTgt spid="2">
                                            <p:graphicEl>
                                              <a:dgm id="{836D3B27-8BCA-4B24-860B-EB25228E3DEC}"/>
                                            </p:graphicEl>
                                          </p:spTgt>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9000"/>
                                  </p:stCondLst>
                                  <p:childTnLst>
                                    <p:set>
                                      <p:cBhvr>
                                        <p:cTn id="66" dur="1" fill="hold">
                                          <p:stCondLst>
                                            <p:cond delay="0"/>
                                          </p:stCondLst>
                                        </p:cTn>
                                        <p:tgtEl>
                                          <p:spTgt spid="2">
                                            <p:graphicEl>
                                              <a:dgm id="{26E41AA2-EC4E-48BC-95A5-02561C0E0693}"/>
                                            </p:graphicEl>
                                          </p:spTgt>
                                        </p:tgtEl>
                                        <p:attrNameLst>
                                          <p:attrName>style.visibility</p:attrName>
                                        </p:attrNameLst>
                                      </p:cBhvr>
                                      <p:to>
                                        <p:strVal val="visible"/>
                                      </p:to>
                                    </p:set>
                                    <p:anim calcmode="lin" valueType="num">
                                      <p:cBhvr>
                                        <p:cTn id="67" dur="1750" fill="hold"/>
                                        <p:tgtEl>
                                          <p:spTgt spid="2">
                                            <p:graphicEl>
                                              <a:dgm id="{26E41AA2-EC4E-48BC-95A5-02561C0E0693}"/>
                                            </p:graphicEl>
                                          </p:spTgt>
                                        </p:tgtEl>
                                        <p:attrNameLst>
                                          <p:attrName>ppt_w</p:attrName>
                                        </p:attrNameLst>
                                      </p:cBhvr>
                                      <p:tavLst>
                                        <p:tav tm="0">
                                          <p:val>
                                            <p:fltVal val="0"/>
                                          </p:val>
                                        </p:tav>
                                        <p:tav tm="100000">
                                          <p:val>
                                            <p:strVal val="#ppt_w"/>
                                          </p:val>
                                        </p:tav>
                                      </p:tavLst>
                                    </p:anim>
                                    <p:anim calcmode="lin" valueType="num">
                                      <p:cBhvr>
                                        <p:cTn id="68" dur="1750" fill="hold"/>
                                        <p:tgtEl>
                                          <p:spTgt spid="2">
                                            <p:graphicEl>
                                              <a:dgm id="{26E41AA2-EC4E-48BC-95A5-02561C0E0693}"/>
                                            </p:graphicEl>
                                          </p:spTgt>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10250"/>
                                  </p:stCondLst>
                                  <p:childTnLst>
                                    <p:set>
                                      <p:cBhvr>
                                        <p:cTn id="70" dur="1" fill="hold">
                                          <p:stCondLst>
                                            <p:cond delay="0"/>
                                          </p:stCondLst>
                                        </p:cTn>
                                        <p:tgtEl>
                                          <p:spTgt spid="2">
                                            <p:graphicEl>
                                              <a:dgm id="{CADA95F1-C1C0-43E4-830C-0D4B094744AB}"/>
                                            </p:graphicEl>
                                          </p:spTgt>
                                        </p:tgtEl>
                                        <p:attrNameLst>
                                          <p:attrName>style.visibility</p:attrName>
                                        </p:attrNameLst>
                                      </p:cBhvr>
                                      <p:to>
                                        <p:strVal val="visible"/>
                                      </p:to>
                                    </p:set>
                                    <p:anim calcmode="lin" valueType="num">
                                      <p:cBhvr>
                                        <p:cTn id="71" dur="2000" fill="hold"/>
                                        <p:tgtEl>
                                          <p:spTgt spid="2">
                                            <p:graphicEl>
                                              <a:dgm id="{CADA95F1-C1C0-43E4-830C-0D4B094744AB}"/>
                                            </p:graphicEl>
                                          </p:spTgt>
                                        </p:tgtEl>
                                        <p:attrNameLst>
                                          <p:attrName>ppt_w</p:attrName>
                                        </p:attrNameLst>
                                      </p:cBhvr>
                                      <p:tavLst>
                                        <p:tav tm="0">
                                          <p:val>
                                            <p:fltVal val="0"/>
                                          </p:val>
                                        </p:tav>
                                        <p:tav tm="100000">
                                          <p:val>
                                            <p:strVal val="#ppt_w"/>
                                          </p:val>
                                        </p:tav>
                                      </p:tavLst>
                                    </p:anim>
                                    <p:anim calcmode="lin" valueType="num">
                                      <p:cBhvr>
                                        <p:cTn id="72" dur="2000" fill="hold"/>
                                        <p:tgtEl>
                                          <p:spTgt spid="2">
                                            <p:graphicEl>
                                              <a:dgm id="{CADA95F1-C1C0-43E4-830C-0D4B094744AB}"/>
                                            </p:graphicEl>
                                          </p:spTgt>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9000"/>
                                  </p:stCondLst>
                                  <p:childTnLst>
                                    <p:set>
                                      <p:cBhvr>
                                        <p:cTn id="74" dur="1" fill="hold">
                                          <p:stCondLst>
                                            <p:cond delay="0"/>
                                          </p:stCondLst>
                                        </p:cTn>
                                        <p:tgtEl>
                                          <p:spTgt spid="2">
                                            <p:graphicEl>
                                              <a:dgm id="{80B5FF21-8928-4286-8AFC-7CCB00D4E5B0}"/>
                                            </p:graphicEl>
                                          </p:spTgt>
                                        </p:tgtEl>
                                        <p:attrNameLst>
                                          <p:attrName>style.visibility</p:attrName>
                                        </p:attrNameLst>
                                      </p:cBhvr>
                                      <p:to>
                                        <p:strVal val="visible"/>
                                      </p:to>
                                    </p:set>
                                    <p:anim calcmode="lin" valueType="num">
                                      <p:cBhvr>
                                        <p:cTn id="75" dur="1750" fill="hold"/>
                                        <p:tgtEl>
                                          <p:spTgt spid="2">
                                            <p:graphicEl>
                                              <a:dgm id="{80B5FF21-8928-4286-8AFC-7CCB00D4E5B0}"/>
                                            </p:graphicEl>
                                          </p:spTgt>
                                        </p:tgtEl>
                                        <p:attrNameLst>
                                          <p:attrName>ppt_w</p:attrName>
                                        </p:attrNameLst>
                                      </p:cBhvr>
                                      <p:tavLst>
                                        <p:tav tm="0">
                                          <p:val>
                                            <p:fltVal val="0"/>
                                          </p:val>
                                        </p:tav>
                                        <p:tav tm="100000">
                                          <p:val>
                                            <p:strVal val="#ppt_w"/>
                                          </p:val>
                                        </p:tav>
                                      </p:tavLst>
                                    </p:anim>
                                    <p:anim calcmode="lin" valueType="num">
                                      <p:cBhvr>
                                        <p:cTn id="76" dur="1750" fill="hold"/>
                                        <p:tgtEl>
                                          <p:spTgt spid="2">
                                            <p:graphicEl>
                                              <a:dgm id="{80B5FF21-8928-4286-8AFC-7CCB00D4E5B0}"/>
                                            </p:graphicEl>
                                          </p:spTgt>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9000"/>
                                  </p:stCondLst>
                                  <p:childTnLst>
                                    <p:set>
                                      <p:cBhvr>
                                        <p:cTn id="78" dur="1" fill="hold">
                                          <p:stCondLst>
                                            <p:cond delay="0"/>
                                          </p:stCondLst>
                                        </p:cTn>
                                        <p:tgtEl>
                                          <p:spTgt spid="2">
                                            <p:graphicEl>
                                              <a:dgm id="{569CDEF6-7696-4008-9B8D-D46F863E5305}"/>
                                            </p:graphicEl>
                                          </p:spTgt>
                                        </p:tgtEl>
                                        <p:attrNameLst>
                                          <p:attrName>style.visibility</p:attrName>
                                        </p:attrNameLst>
                                      </p:cBhvr>
                                      <p:to>
                                        <p:strVal val="visible"/>
                                      </p:to>
                                    </p:set>
                                    <p:anim calcmode="lin" valueType="num">
                                      <p:cBhvr>
                                        <p:cTn id="79" dur="1750" fill="hold"/>
                                        <p:tgtEl>
                                          <p:spTgt spid="2">
                                            <p:graphicEl>
                                              <a:dgm id="{569CDEF6-7696-4008-9B8D-D46F863E5305}"/>
                                            </p:graphicEl>
                                          </p:spTgt>
                                        </p:tgtEl>
                                        <p:attrNameLst>
                                          <p:attrName>ppt_w</p:attrName>
                                        </p:attrNameLst>
                                      </p:cBhvr>
                                      <p:tavLst>
                                        <p:tav tm="0">
                                          <p:val>
                                            <p:fltVal val="0"/>
                                          </p:val>
                                        </p:tav>
                                        <p:tav tm="100000">
                                          <p:val>
                                            <p:strVal val="#ppt_w"/>
                                          </p:val>
                                        </p:tav>
                                      </p:tavLst>
                                    </p:anim>
                                    <p:anim calcmode="lin" valueType="num">
                                      <p:cBhvr>
                                        <p:cTn id="80" dur="1750" fill="hold"/>
                                        <p:tgtEl>
                                          <p:spTgt spid="2">
                                            <p:graphicEl>
                                              <a:dgm id="{569CDEF6-7696-4008-9B8D-D46F863E5305}"/>
                                            </p:graphicEl>
                                          </p:spTgt>
                                        </p:tgtEl>
                                        <p:attrNameLst>
                                          <p:attrName>ppt_h</p:attrName>
                                        </p:attrNameLst>
                                      </p:cBhvr>
                                      <p:tavLst>
                                        <p:tav tm="0">
                                          <p:val>
                                            <p:fltVal val="0"/>
                                          </p:val>
                                        </p:tav>
                                        <p:tav tm="100000">
                                          <p:val>
                                            <p:strVal val="#ppt_h"/>
                                          </p:val>
                                        </p:tav>
                                      </p:tavLst>
                                    </p:anim>
                                  </p:childTnLst>
                                </p:cTn>
                              </p:par>
                              <p:par>
                                <p:cTn id="81" presetID="26" presetClass="emph" presetSubtype="0" fill="hold" grpId="1" nodeType="withEffect">
                                  <p:stCondLst>
                                    <p:cond delay="9000"/>
                                  </p:stCondLst>
                                  <p:childTnLst>
                                    <p:animEffect transition="out" filter="fade">
                                      <p:cBhvr>
                                        <p:cTn id="82" dur="500" tmFilter="0, 0; .2, .5; .8, .5; 1, 0"/>
                                        <p:tgtEl>
                                          <p:spTgt spid="2">
                                            <p:graphicEl>
                                              <a:dgm id="{75161CA1-8F75-401D-9E46-E8882058EC9D}"/>
                                            </p:graphicEl>
                                          </p:spTgt>
                                        </p:tgtEl>
                                      </p:cBhvr>
                                    </p:animEffect>
                                    <p:animScale>
                                      <p:cBhvr>
                                        <p:cTn id="83" dur="250" autoRev="1" fill="hold"/>
                                        <p:tgtEl>
                                          <p:spTgt spid="2">
                                            <p:graphicEl>
                                              <a:dgm id="{75161CA1-8F75-401D-9E46-E8882058EC9D}"/>
                                            </p:graphicEl>
                                          </p:spTgt>
                                        </p:tgtEl>
                                      </p:cBhvr>
                                      <p:by x="105000" y="105000"/>
                                    </p:animScale>
                                  </p:childTnLst>
                                </p:cTn>
                              </p:par>
                              <p:par>
                                <p:cTn id="84" presetID="26" presetClass="emph" presetSubtype="0" fill="hold" grpId="1" nodeType="withEffect">
                                  <p:stCondLst>
                                    <p:cond delay="9000"/>
                                  </p:stCondLst>
                                  <p:childTnLst>
                                    <p:animEffect transition="out" filter="fade">
                                      <p:cBhvr>
                                        <p:cTn id="85" dur="500" tmFilter="0, 0; .2, .5; .8, .5; 1, 0"/>
                                        <p:tgtEl>
                                          <p:spTgt spid="2">
                                            <p:graphicEl>
                                              <a:dgm id="{DE5438EF-AD43-41B7-B380-FD4293E6ABA7}"/>
                                            </p:graphicEl>
                                          </p:spTgt>
                                        </p:tgtEl>
                                      </p:cBhvr>
                                    </p:animEffect>
                                    <p:animScale>
                                      <p:cBhvr>
                                        <p:cTn id="86" dur="250" autoRev="1" fill="hold"/>
                                        <p:tgtEl>
                                          <p:spTgt spid="2">
                                            <p:graphicEl>
                                              <a:dgm id="{DE5438EF-AD43-41B7-B380-FD4293E6ABA7}"/>
                                            </p:graphicEl>
                                          </p:spTgt>
                                        </p:tgtEl>
                                      </p:cBhvr>
                                      <p:by x="105000" y="105000"/>
                                    </p:animScale>
                                  </p:childTnLst>
                                </p:cTn>
                              </p:par>
                              <p:par>
                                <p:cTn id="87" presetID="26" presetClass="emph" presetSubtype="0" fill="hold" grpId="1" nodeType="withEffect">
                                  <p:stCondLst>
                                    <p:cond delay="9000"/>
                                  </p:stCondLst>
                                  <p:childTnLst>
                                    <p:animEffect transition="out" filter="fade">
                                      <p:cBhvr>
                                        <p:cTn id="88" dur="500" tmFilter="0, 0; .2, .5; .8, .5; 1, 0"/>
                                        <p:tgtEl>
                                          <p:spTgt spid="2">
                                            <p:graphicEl>
                                              <a:dgm id="{9A0726A5-9085-42A6-B135-6C9183818EAD}"/>
                                            </p:graphicEl>
                                          </p:spTgt>
                                        </p:tgtEl>
                                      </p:cBhvr>
                                    </p:animEffect>
                                    <p:animScale>
                                      <p:cBhvr>
                                        <p:cTn id="89" dur="250" autoRev="1" fill="hold"/>
                                        <p:tgtEl>
                                          <p:spTgt spid="2">
                                            <p:graphicEl>
                                              <a:dgm id="{9A0726A5-9085-42A6-B135-6C9183818EAD}"/>
                                            </p:graphicEl>
                                          </p:spTgt>
                                        </p:tgtEl>
                                      </p:cBhvr>
                                      <p:by x="105000" y="105000"/>
                                    </p:animScale>
                                  </p:childTnLst>
                                </p:cTn>
                              </p:par>
                              <p:par>
                                <p:cTn id="90" presetID="26" presetClass="emph" presetSubtype="0" fill="hold" grpId="1" nodeType="withEffect">
                                  <p:stCondLst>
                                    <p:cond delay="9000"/>
                                  </p:stCondLst>
                                  <p:childTnLst>
                                    <p:animEffect transition="out" filter="fade">
                                      <p:cBhvr>
                                        <p:cTn id="91" dur="500" tmFilter="0, 0; .2, .5; .8, .5; 1, 0"/>
                                        <p:tgtEl>
                                          <p:spTgt spid="2">
                                            <p:graphicEl>
                                              <a:dgm id="{B6400A8E-1F9E-40B1-A3C9-87629FEFC2AF}"/>
                                            </p:graphicEl>
                                          </p:spTgt>
                                        </p:tgtEl>
                                      </p:cBhvr>
                                    </p:animEffect>
                                    <p:animScale>
                                      <p:cBhvr>
                                        <p:cTn id="92" dur="250" autoRev="1" fill="hold"/>
                                        <p:tgtEl>
                                          <p:spTgt spid="2">
                                            <p:graphicEl>
                                              <a:dgm id="{B6400A8E-1F9E-40B1-A3C9-87629FEFC2AF}"/>
                                            </p:graphicEl>
                                          </p:spTgt>
                                        </p:tgtEl>
                                      </p:cBhvr>
                                      <p:by x="105000" y="105000"/>
                                    </p:animScale>
                                  </p:childTnLst>
                                </p:cTn>
                              </p:par>
                              <p:par>
                                <p:cTn id="93" presetID="26" presetClass="emph" presetSubtype="0" fill="hold" grpId="1" nodeType="withEffect">
                                  <p:stCondLst>
                                    <p:cond delay="9000"/>
                                  </p:stCondLst>
                                  <p:childTnLst>
                                    <p:animEffect transition="out" filter="fade">
                                      <p:cBhvr>
                                        <p:cTn id="94" dur="500" tmFilter="0, 0; .2, .5; .8, .5; 1, 0"/>
                                        <p:tgtEl>
                                          <p:spTgt spid="2">
                                            <p:graphicEl>
                                              <a:dgm id="{7AA926D5-6DEA-49B0-AE65-DF57AF6DD798}"/>
                                            </p:graphicEl>
                                          </p:spTgt>
                                        </p:tgtEl>
                                      </p:cBhvr>
                                    </p:animEffect>
                                    <p:animScale>
                                      <p:cBhvr>
                                        <p:cTn id="95" dur="250" autoRev="1" fill="hold"/>
                                        <p:tgtEl>
                                          <p:spTgt spid="2">
                                            <p:graphicEl>
                                              <a:dgm id="{7AA926D5-6DEA-49B0-AE65-DF57AF6DD798}"/>
                                            </p:graphicEl>
                                          </p:spTgt>
                                        </p:tgtEl>
                                      </p:cBhvr>
                                      <p:by x="105000" y="105000"/>
                                    </p:animScale>
                                  </p:childTnLst>
                                </p:cTn>
                              </p:par>
                              <p:par>
                                <p:cTn id="96" presetID="26" presetClass="emph" presetSubtype="0" fill="hold" grpId="1" nodeType="withEffect">
                                  <p:stCondLst>
                                    <p:cond delay="9000"/>
                                  </p:stCondLst>
                                  <p:childTnLst>
                                    <p:animEffect transition="out" filter="fade">
                                      <p:cBhvr>
                                        <p:cTn id="97" dur="500" tmFilter="0, 0; .2, .5; .8, .5; 1, 0"/>
                                        <p:tgtEl>
                                          <p:spTgt spid="2">
                                            <p:graphicEl>
                                              <a:dgm id="{CA60F84A-654D-42C2-87E4-1026896069D5}"/>
                                            </p:graphicEl>
                                          </p:spTgt>
                                        </p:tgtEl>
                                      </p:cBhvr>
                                    </p:animEffect>
                                    <p:animScale>
                                      <p:cBhvr>
                                        <p:cTn id="98" dur="250" autoRev="1" fill="hold"/>
                                        <p:tgtEl>
                                          <p:spTgt spid="2">
                                            <p:graphicEl>
                                              <a:dgm id="{CA60F84A-654D-42C2-87E4-1026896069D5}"/>
                                            </p:graphicEl>
                                          </p:spTgt>
                                        </p:tgtEl>
                                      </p:cBhvr>
                                      <p:by x="105000" y="105000"/>
                                    </p:animScale>
                                  </p:childTnLst>
                                </p:cTn>
                              </p:par>
                              <p:par>
                                <p:cTn id="99" presetID="26" presetClass="emph" presetSubtype="0" fill="hold" grpId="1" nodeType="withEffect">
                                  <p:stCondLst>
                                    <p:cond delay="9000"/>
                                  </p:stCondLst>
                                  <p:childTnLst>
                                    <p:animEffect transition="out" filter="fade">
                                      <p:cBhvr>
                                        <p:cTn id="100" dur="500" tmFilter="0, 0; .2, .5; .8, .5; 1, 0"/>
                                        <p:tgtEl>
                                          <p:spTgt spid="2">
                                            <p:graphicEl>
                                              <a:dgm id="{0FB22A5B-C622-45C4-9C9D-C3A8A1A5387C}"/>
                                            </p:graphicEl>
                                          </p:spTgt>
                                        </p:tgtEl>
                                      </p:cBhvr>
                                    </p:animEffect>
                                    <p:animScale>
                                      <p:cBhvr>
                                        <p:cTn id="101" dur="250" autoRev="1" fill="hold"/>
                                        <p:tgtEl>
                                          <p:spTgt spid="2">
                                            <p:graphicEl>
                                              <a:dgm id="{0FB22A5B-C622-45C4-9C9D-C3A8A1A5387C}"/>
                                            </p:graphicEl>
                                          </p:spTgt>
                                        </p:tgtEl>
                                      </p:cBhvr>
                                      <p:by x="105000" y="105000"/>
                                    </p:animScale>
                                  </p:childTnLst>
                                </p:cTn>
                              </p:par>
                              <p:par>
                                <p:cTn id="102" presetID="26" presetClass="emph" presetSubtype="0" fill="hold" grpId="1" nodeType="withEffect">
                                  <p:stCondLst>
                                    <p:cond delay="9000"/>
                                  </p:stCondLst>
                                  <p:childTnLst>
                                    <p:animEffect transition="out" filter="fade">
                                      <p:cBhvr>
                                        <p:cTn id="103" dur="500" tmFilter="0, 0; .2, .5; .8, .5; 1, 0"/>
                                        <p:tgtEl>
                                          <p:spTgt spid="2">
                                            <p:graphicEl>
                                              <a:dgm id="{26FEF723-78DF-483D-8E99-BCEF1CAB00C4}"/>
                                            </p:graphicEl>
                                          </p:spTgt>
                                        </p:tgtEl>
                                      </p:cBhvr>
                                    </p:animEffect>
                                    <p:animScale>
                                      <p:cBhvr>
                                        <p:cTn id="104" dur="250" autoRev="1" fill="hold"/>
                                        <p:tgtEl>
                                          <p:spTgt spid="2">
                                            <p:graphicEl>
                                              <a:dgm id="{26FEF723-78DF-483D-8E99-BCEF1CAB00C4}"/>
                                            </p:graphicEl>
                                          </p:spTgt>
                                        </p:tgtEl>
                                      </p:cBhvr>
                                      <p:by x="105000" y="105000"/>
                                    </p:animScale>
                                  </p:childTnLst>
                                </p:cTn>
                              </p:par>
                              <p:par>
                                <p:cTn id="105" presetID="26" presetClass="emph" presetSubtype="0" fill="hold" grpId="1" nodeType="withEffect">
                                  <p:stCondLst>
                                    <p:cond delay="9000"/>
                                  </p:stCondLst>
                                  <p:childTnLst>
                                    <p:animEffect transition="out" filter="fade">
                                      <p:cBhvr>
                                        <p:cTn id="106" dur="500" tmFilter="0, 0; .2, .5; .8, .5; 1, 0"/>
                                        <p:tgtEl>
                                          <p:spTgt spid="2">
                                            <p:graphicEl>
                                              <a:dgm id="{60FCBF8D-6E63-4A32-9668-32420931C70A}"/>
                                            </p:graphicEl>
                                          </p:spTgt>
                                        </p:tgtEl>
                                      </p:cBhvr>
                                    </p:animEffect>
                                    <p:animScale>
                                      <p:cBhvr>
                                        <p:cTn id="107" dur="250" autoRev="1" fill="hold"/>
                                        <p:tgtEl>
                                          <p:spTgt spid="2">
                                            <p:graphicEl>
                                              <a:dgm id="{60FCBF8D-6E63-4A32-9668-32420931C70A}"/>
                                            </p:graphicEl>
                                          </p:spTgt>
                                        </p:tgtEl>
                                      </p:cBhvr>
                                      <p:by x="105000" y="105000"/>
                                    </p:animScale>
                                  </p:childTnLst>
                                </p:cTn>
                              </p:par>
                              <p:par>
                                <p:cTn id="108" presetID="26" presetClass="emph" presetSubtype="0" fill="hold" grpId="1" nodeType="withEffect">
                                  <p:stCondLst>
                                    <p:cond delay="9000"/>
                                  </p:stCondLst>
                                  <p:childTnLst>
                                    <p:animEffect transition="out" filter="fade">
                                      <p:cBhvr>
                                        <p:cTn id="109" dur="500" tmFilter="0, 0; .2, .5; .8, .5; 1, 0"/>
                                        <p:tgtEl>
                                          <p:spTgt spid="2">
                                            <p:graphicEl>
                                              <a:dgm id="{DE84FEFD-31BD-4371-8AEB-CD476F052BDE}"/>
                                            </p:graphicEl>
                                          </p:spTgt>
                                        </p:tgtEl>
                                      </p:cBhvr>
                                    </p:animEffect>
                                    <p:animScale>
                                      <p:cBhvr>
                                        <p:cTn id="110" dur="250" autoRev="1" fill="hold"/>
                                        <p:tgtEl>
                                          <p:spTgt spid="2">
                                            <p:graphicEl>
                                              <a:dgm id="{DE84FEFD-31BD-4371-8AEB-CD476F052BDE}"/>
                                            </p:graphicEl>
                                          </p:spTgt>
                                        </p:tgtEl>
                                      </p:cBhvr>
                                      <p:by x="105000" y="105000"/>
                                    </p:animScale>
                                  </p:childTnLst>
                                </p:cTn>
                              </p:par>
                              <p:par>
                                <p:cTn id="111" presetID="26" presetClass="emph" presetSubtype="0" fill="hold" grpId="1" nodeType="withEffect">
                                  <p:stCondLst>
                                    <p:cond delay="9000"/>
                                  </p:stCondLst>
                                  <p:childTnLst>
                                    <p:animEffect transition="out" filter="fade">
                                      <p:cBhvr>
                                        <p:cTn id="112" dur="500" tmFilter="0, 0; .2, .5; .8, .5; 1, 0"/>
                                        <p:tgtEl>
                                          <p:spTgt spid="2">
                                            <p:graphicEl>
                                              <a:dgm id="{1AB49955-A3D3-4D17-B1CC-75334B0B5179}"/>
                                            </p:graphicEl>
                                          </p:spTgt>
                                        </p:tgtEl>
                                      </p:cBhvr>
                                    </p:animEffect>
                                    <p:animScale>
                                      <p:cBhvr>
                                        <p:cTn id="113" dur="250" autoRev="1" fill="hold"/>
                                        <p:tgtEl>
                                          <p:spTgt spid="2">
                                            <p:graphicEl>
                                              <a:dgm id="{1AB49955-A3D3-4D17-B1CC-75334B0B5179}"/>
                                            </p:graphicEl>
                                          </p:spTgt>
                                        </p:tgtEl>
                                      </p:cBhvr>
                                      <p:by x="105000" y="105000"/>
                                    </p:animScale>
                                  </p:childTnLst>
                                </p:cTn>
                              </p:par>
                              <p:par>
                                <p:cTn id="114" presetID="26" presetClass="emph" presetSubtype="0" fill="hold" grpId="1" nodeType="withEffect">
                                  <p:stCondLst>
                                    <p:cond delay="9000"/>
                                  </p:stCondLst>
                                  <p:childTnLst>
                                    <p:animEffect transition="out" filter="fade">
                                      <p:cBhvr>
                                        <p:cTn id="115" dur="500" tmFilter="0, 0; .2, .5; .8, .5; 1, 0"/>
                                        <p:tgtEl>
                                          <p:spTgt spid="2">
                                            <p:graphicEl>
                                              <a:dgm id="{836D3B27-8BCA-4B24-860B-EB25228E3DEC}"/>
                                            </p:graphicEl>
                                          </p:spTgt>
                                        </p:tgtEl>
                                      </p:cBhvr>
                                    </p:animEffect>
                                    <p:animScale>
                                      <p:cBhvr>
                                        <p:cTn id="116" dur="250" autoRev="1" fill="hold"/>
                                        <p:tgtEl>
                                          <p:spTgt spid="2">
                                            <p:graphicEl>
                                              <a:dgm id="{836D3B27-8BCA-4B24-860B-EB25228E3DEC}"/>
                                            </p:graphicEl>
                                          </p:spTgt>
                                        </p:tgtEl>
                                      </p:cBhvr>
                                      <p:by x="105000" y="105000"/>
                                    </p:animScale>
                                  </p:childTnLst>
                                </p:cTn>
                              </p:par>
                              <p:par>
                                <p:cTn id="117" presetID="26" presetClass="emph" presetSubtype="0" fill="hold" grpId="1" nodeType="withEffect">
                                  <p:stCondLst>
                                    <p:cond delay="9000"/>
                                  </p:stCondLst>
                                  <p:childTnLst>
                                    <p:animEffect transition="out" filter="fade">
                                      <p:cBhvr>
                                        <p:cTn id="118" dur="500" tmFilter="0, 0; .2, .5; .8, .5; 1, 0"/>
                                        <p:tgtEl>
                                          <p:spTgt spid="2">
                                            <p:graphicEl>
                                              <a:dgm id="{26E41AA2-EC4E-48BC-95A5-02561C0E0693}"/>
                                            </p:graphicEl>
                                          </p:spTgt>
                                        </p:tgtEl>
                                      </p:cBhvr>
                                    </p:animEffect>
                                    <p:animScale>
                                      <p:cBhvr>
                                        <p:cTn id="119" dur="250" autoRev="1" fill="hold"/>
                                        <p:tgtEl>
                                          <p:spTgt spid="2">
                                            <p:graphicEl>
                                              <a:dgm id="{26E41AA2-EC4E-48BC-95A5-02561C0E0693}"/>
                                            </p:graphicEl>
                                          </p:spTgt>
                                        </p:tgtEl>
                                      </p:cBhvr>
                                      <p:by x="105000" y="105000"/>
                                    </p:animScale>
                                  </p:childTnLst>
                                </p:cTn>
                              </p:par>
                              <p:par>
                                <p:cTn id="120" presetID="26" presetClass="emph" presetSubtype="0" fill="hold" grpId="1" nodeType="withEffect">
                                  <p:stCondLst>
                                    <p:cond delay="9000"/>
                                  </p:stCondLst>
                                  <p:childTnLst>
                                    <p:animEffect transition="out" filter="fade">
                                      <p:cBhvr>
                                        <p:cTn id="121" dur="500" tmFilter="0, 0; .2, .5; .8, .5; 1, 0"/>
                                        <p:tgtEl>
                                          <p:spTgt spid="2">
                                            <p:graphicEl>
                                              <a:dgm id="{CADA95F1-C1C0-43E4-830C-0D4B094744AB}"/>
                                            </p:graphicEl>
                                          </p:spTgt>
                                        </p:tgtEl>
                                      </p:cBhvr>
                                    </p:animEffect>
                                    <p:animScale>
                                      <p:cBhvr>
                                        <p:cTn id="122" dur="250" autoRev="1" fill="hold"/>
                                        <p:tgtEl>
                                          <p:spTgt spid="2">
                                            <p:graphicEl>
                                              <a:dgm id="{CADA95F1-C1C0-43E4-830C-0D4B094744AB}"/>
                                            </p:graphicEl>
                                          </p:spTgt>
                                        </p:tgtEl>
                                      </p:cBhvr>
                                      <p:by x="105000" y="105000"/>
                                    </p:animScale>
                                  </p:childTnLst>
                                </p:cTn>
                              </p:par>
                              <p:par>
                                <p:cTn id="123" presetID="26" presetClass="emph" presetSubtype="0" fill="hold" grpId="1" nodeType="withEffect">
                                  <p:stCondLst>
                                    <p:cond delay="9000"/>
                                  </p:stCondLst>
                                  <p:childTnLst>
                                    <p:animEffect transition="out" filter="fade">
                                      <p:cBhvr>
                                        <p:cTn id="124" dur="500" tmFilter="0, 0; .2, .5; .8, .5; 1, 0"/>
                                        <p:tgtEl>
                                          <p:spTgt spid="2">
                                            <p:graphicEl>
                                              <a:dgm id="{80B5FF21-8928-4286-8AFC-7CCB00D4E5B0}"/>
                                            </p:graphicEl>
                                          </p:spTgt>
                                        </p:tgtEl>
                                      </p:cBhvr>
                                    </p:animEffect>
                                    <p:animScale>
                                      <p:cBhvr>
                                        <p:cTn id="125" dur="250" autoRev="1" fill="hold"/>
                                        <p:tgtEl>
                                          <p:spTgt spid="2">
                                            <p:graphicEl>
                                              <a:dgm id="{80B5FF21-8928-4286-8AFC-7CCB00D4E5B0}"/>
                                            </p:graphicEl>
                                          </p:spTgt>
                                        </p:tgtEl>
                                      </p:cBhvr>
                                      <p:by x="105000" y="105000"/>
                                    </p:animScale>
                                  </p:childTnLst>
                                </p:cTn>
                              </p:par>
                              <p:par>
                                <p:cTn id="126" presetID="26" presetClass="emph" presetSubtype="0" fill="hold" grpId="1" nodeType="withEffect">
                                  <p:stCondLst>
                                    <p:cond delay="9000"/>
                                  </p:stCondLst>
                                  <p:childTnLst>
                                    <p:animEffect transition="out" filter="fade">
                                      <p:cBhvr>
                                        <p:cTn id="127" dur="500" tmFilter="0, 0; .2, .5; .8, .5; 1, 0"/>
                                        <p:tgtEl>
                                          <p:spTgt spid="2">
                                            <p:graphicEl>
                                              <a:dgm id="{569CDEF6-7696-4008-9B8D-D46F863E5305}"/>
                                            </p:graphicEl>
                                          </p:spTgt>
                                        </p:tgtEl>
                                      </p:cBhvr>
                                    </p:animEffect>
                                    <p:animScale>
                                      <p:cBhvr>
                                        <p:cTn id="128" dur="250" autoRev="1" fill="hold"/>
                                        <p:tgtEl>
                                          <p:spTgt spid="2">
                                            <p:graphicEl>
                                              <a:dgm id="{569CDEF6-7696-4008-9B8D-D46F863E5305}"/>
                                            </p:graphicEl>
                                          </p:spTgt>
                                        </p:tgtEl>
                                      </p:cBhvr>
                                      <p:by x="105000" y="105000"/>
                                    </p:animScale>
                                  </p:childTnLst>
                                </p:cTn>
                              </p:par>
                              <p:par>
                                <p:cTn id="129" presetID="22" presetClass="entr" presetSubtype="4" fill="hold" grpId="0" nodeType="withEffect">
                                  <p:stCondLst>
                                    <p:cond delay="14250"/>
                                  </p:stCondLst>
                                  <p:childTnLst>
                                    <p:set>
                                      <p:cBhvr>
                                        <p:cTn id="130" dur="1" fill="hold">
                                          <p:stCondLst>
                                            <p:cond delay="0"/>
                                          </p:stCondLst>
                                        </p:cTn>
                                        <p:tgtEl>
                                          <p:spTgt spid="10"/>
                                        </p:tgtEl>
                                        <p:attrNameLst>
                                          <p:attrName>style.visibility</p:attrName>
                                        </p:attrNameLst>
                                      </p:cBhvr>
                                      <p:to>
                                        <p:strVal val="visible"/>
                                      </p:to>
                                    </p:set>
                                    <p:animEffect transition="in" filter="wipe(down)">
                                      <p:cBhvr>
                                        <p:cTn id="131" dur="4750"/>
                                        <p:tgtEl>
                                          <p:spTgt spid="10"/>
                                        </p:tgtEl>
                                      </p:cBhvr>
                                    </p:animEffect>
                                  </p:childTnLst>
                                </p:cTn>
                              </p:par>
                              <p:par>
                                <p:cTn id="132" presetID="31" presetClass="entr" presetSubtype="0" fill="hold" nodeType="withEffect">
                                  <p:stCondLst>
                                    <p:cond delay="20250"/>
                                  </p:stCondLst>
                                  <p:childTnLst>
                                    <p:set>
                                      <p:cBhvr>
                                        <p:cTn id="133" dur="1" fill="hold">
                                          <p:stCondLst>
                                            <p:cond delay="0"/>
                                          </p:stCondLst>
                                        </p:cTn>
                                        <p:tgtEl>
                                          <p:spTgt spid="3"/>
                                        </p:tgtEl>
                                        <p:attrNameLst>
                                          <p:attrName>style.visibility</p:attrName>
                                        </p:attrNameLst>
                                      </p:cBhvr>
                                      <p:to>
                                        <p:strVal val="visible"/>
                                      </p:to>
                                    </p:set>
                                    <p:anim calcmode="lin" valueType="num">
                                      <p:cBhvr>
                                        <p:cTn id="134" dur="3000" fill="hold"/>
                                        <p:tgtEl>
                                          <p:spTgt spid="3"/>
                                        </p:tgtEl>
                                        <p:attrNameLst>
                                          <p:attrName>ppt_w</p:attrName>
                                        </p:attrNameLst>
                                      </p:cBhvr>
                                      <p:tavLst>
                                        <p:tav tm="0">
                                          <p:val>
                                            <p:fltVal val="0"/>
                                          </p:val>
                                        </p:tav>
                                        <p:tav tm="100000">
                                          <p:val>
                                            <p:strVal val="#ppt_w"/>
                                          </p:val>
                                        </p:tav>
                                      </p:tavLst>
                                    </p:anim>
                                    <p:anim calcmode="lin" valueType="num">
                                      <p:cBhvr>
                                        <p:cTn id="135" dur="3000" fill="hold"/>
                                        <p:tgtEl>
                                          <p:spTgt spid="3"/>
                                        </p:tgtEl>
                                        <p:attrNameLst>
                                          <p:attrName>ppt_h</p:attrName>
                                        </p:attrNameLst>
                                      </p:cBhvr>
                                      <p:tavLst>
                                        <p:tav tm="0">
                                          <p:val>
                                            <p:fltVal val="0"/>
                                          </p:val>
                                        </p:tav>
                                        <p:tav tm="100000">
                                          <p:val>
                                            <p:strVal val="#ppt_h"/>
                                          </p:val>
                                        </p:tav>
                                      </p:tavLst>
                                    </p:anim>
                                    <p:anim calcmode="lin" valueType="num">
                                      <p:cBhvr>
                                        <p:cTn id="136" dur="3000" fill="hold"/>
                                        <p:tgtEl>
                                          <p:spTgt spid="3"/>
                                        </p:tgtEl>
                                        <p:attrNameLst>
                                          <p:attrName>style.rotation</p:attrName>
                                        </p:attrNameLst>
                                      </p:cBhvr>
                                      <p:tavLst>
                                        <p:tav tm="0">
                                          <p:val>
                                            <p:fltVal val="90"/>
                                          </p:val>
                                        </p:tav>
                                        <p:tav tm="100000">
                                          <p:val>
                                            <p:fltVal val="0"/>
                                          </p:val>
                                        </p:tav>
                                      </p:tavLst>
                                    </p:anim>
                                    <p:animEffect transition="in" filter="fade">
                                      <p:cBhvr>
                                        <p:cTn id="137" dur="3000"/>
                                        <p:tgtEl>
                                          <p:spTgt spid="3"/>
                                        </p:tgtEl>
                                      </p:cBhvr>
                                    </p:animEffect>
                                  </p:childTnLst>
                                </p:cTn>
                              </p:par>
                              <p:par>
                                <p:cTn id="138" presetID="42" presetClass="entr" presetSubtype="0" fill="hold" grpId="0" nodeType="withEffect">
                                  <p:stCondLst>
                                    <p:cond delay="23750"/>
                                  </p:stCondLst>
                                  <p:childTnLst>
                                    <p:set>
                                      <p:cBhvr>
                                        <p:cTn id="139" dur="1" fill="hold">
                                          <p:stCondLst>
                                            <p:cond delay="0"/>
                                          </p:stCondLst>
                                        </p:cTn>
                                        <p:tgtEl>
                                          <p:spTgt spid="11"/>
                                        </p:tgtEl>
                                        <p:attrNameLst>
                                          <p:attrName>style.visibility</p:attrName>
                                        </p:attrNameLst>
                                      </p:cBhvr>
                                      <p:to>
                                        <p:strVal val="visible"/>
                                      </p:to>
                                    </p:set>
                                    <p:animEffect transition="in" filter="fade">
                                      <p:cBhvr>
                                        <p:cTn id="140" dur="2750"/>
                                        <p:tgtEl>
                                          <p:spTgt spid="11"/>
                                        </p:tgtEl>
                                      </p:cBhvr>
                                    </p:animEffect>
                                    <p:anim calcmode="lin" valueType="num">
                                      <p:cBhvr>
                                        <p:cTn id="141" dur="2750" fill="hold"/>
                                        <p:tgtEl>
                                          <p:spTgt spid="11"/>
                                        </p:tgtEl>
                                        <p:attrNameLst>
                                          <p:attrName>ppt_x</p:attrName>
                                        </p:attrNameLst>
                                      </p:cBhvr>
                                      <p:tavLst>
                                        <p:tav tm="0">
                                          <p:val>
                                            <p:strVal val="#ppt_x"/>
                                          </p:val>
                                        </p:tav>
                                        <p:tav tm="100000">
                                          <p:val>
                                            <p:strVal val="#ppt_x"/>
                                          </p:val>
                                        </p:tav>
                                      </p:tavLst>
                                    </p:anim>
                                    <p:anim calcmode="lin" valueType="num">
                                      <p:cBhvr>
                                        <p:cTn id="142" dur="2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3" fill="hold" display="0">
                  <p:stCondLst>
                    <p:cond delay="indefinite"/>
                  </p:stCondLst>
                  <p:endCondLst>
                    <p:cond evt="onStopAudio" delay="0">
                      <p:tgtEl>
                        <p:sldTgt/>
                      </p:tgtEl>
                    </p:cond>
                  </p:endCondLst>
                </p:cTn>
                <p:tgtEl>
                  <p:spTgt spid="4"/>
                </p:tgtEl>
              </p:cMediaNode>
            </p:audio>
          </p:childTnLst>
        </p:cTn>
      </p:par>
    </p:tnLst>
    <p:bldLst>
      <p:bldGraphic spid="2" grpId="0">
        <p:bldSub>
          <a:bldDgm bld="one"/>
        </p:bldSub>
      </p:bldGraphic>
      <p:bldGraphic spid="2" grpId="1">
        <p:bldSub>
          <a:bldDgm bld="one"/>
        </p:bldSub>
      </p:bldGraphic>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
            <a:hlinkClick r:id="" action="ppaction://media"/>
          </p:cNvPr>
          <p:cNvPicPr>
            <a:picLocks noChangeAspect="1"/>
          </p:cNvPicPr>
          <p:nvPr>
            <a:audioFile r:link="rId1"/>
            <p:extLst>
              <p:ext uri="{DAA4B4D4-6D71-4841-9C94-3DE7FCFB9230}">
                <p14:media xmlns:p14="http://schemas.microsoft.com/office/powerpoint/2010/main" r:embed="rId2">
                  <p14:trim st="490" end="960"/>
                </p14:media>
              </p:ext>
            </p:extLst>
          </p:nvPr>
        </p:nvPicPr>
        <p:blipFill>
          <a:blip r:embed="rId4"/>
          <a:stretch>
            <a:fillRect/>
          </a:stretch>
        </p:blipFill>
        <p:spPr>
          <a:xfrm>
            <a:off x="11582400" y="6248400"/>
            <a:ext cx="609600" cy="609600"/>
          </a:xfrm>
          <a:prstGeom prst="rect">
            <a:avLst/>
          </a:prstGeom>
        </p:spPr>
      </p:pic>
      <p:graphicFrame>
        <p:nvGraphicFramePr>
          <p:cNvPr id="7" name="Diagrama 6"/>
          <p:cNvGraphicFramePr/>
          <p:nvPr>
            <p:extLst>
              <p:ext uri="{D42A27DB-BD31-4B8C-83A1-F6EECF244321}">
                <p14:modId xmlns:p14="http://schemas.microsoft.com/office/powerpoint/2010/main" val="3792116353"/>
              </p:ext>
            </p:extLst>
          </p:nvPr>
        </p:nvGraphicFramePr>
        <p:xfrm>
          <a:off x="3833446" y="1"/>
          <a:ext cx="7930661" cy="6031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Imagen 7"/>
          <p:cNvPicPr>
            <a:picLocks noChangeAspect="1"/>
          </p:cNvPicPr>
          <p:nvPr/>
        </p:nvPicPr>
        <p:blipFill rotWithShape="1">
          <a:blip r:embed="rId10" cstate="print">
            <a:extLst>
              <a:ext uri="{28A0092B-C50C-407E-A947-70E740481C1C}">
                <a14:useLocalDpi xmlns:a14="http://schemas.microsoft.com/office/drawing/2010/main" val="0"/>
              </a:ext>
            </a:extLst>
          </a:blip>
          <a:srcRect l="16315" t="20031" r="16048" b="27260"/>
          <a:stretch/>
        </p:blipFill>
        <p:spPr>
          <a:xfrm>
            <a:off x="334963" y="3094562"/>
            <a:ext cx="2524125" cy="2544238"/>
          </a:xfrm>
          <a:prstGeom prst="rect">
            <a:avLst/>
          </a:prstGeom>
        </p:spPr>
      </p:pic>
      <p:sp>
        <p:nvSpPr>
          <p:cNvPr id="9" name="CuadroTexto 8"/>
          <p:cNvSpPr txBox="1"/>
          <p:nvPr/>
        </p:nvSpPr>
        <p:spPr>
          <a:xfrm>
            <a:off x="-19050" y="1276350"/>
            <a:ext cx="3486149" cy="11079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sz="5400" b="1" dirty="0" smtClean="0">
                <a:solidFill>
                  <a:schemeClr val="bg1"/>
                </a:solidFill>
                <a:latin typeface="Caviar Dreams" panose="020B0402020204020504" pitchFamily="34" charset="0"/>
              </a:rPr>
              <a:t>Objetivo</a:t>
            </a:r>
            <a:r>
              <a:rPr lang="es-MX" sz="6600" dirty="0" smtClean="0"/>
              <a:t> </a:t>
            </a:r>
            <a:endParaRPr lang="es-MX" sz="6600" dirty="0"/>
          </a:p>
        </p:txBody>
      </p:sp>
    </p:spTree>
    <p:extLst>
      <p:ext uri="{BB962C8B-B14F-4D97-AF65-F5344CB8AC3E}">
        <p14:creationId xmlns:p14="http://schemas.microsoft.com/office/powerpoint/2010/main" val="180539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076" fill="hold"/>
                                        <p:tgtEl>
                                          <p:spTgt spid="4"/>
                                        </p:tgtEl>
                                      </p:cBhvr>
                                    </p:cmd>
                                  </p:childTnLst>
                                </p:cTn>
                              </p:par>
                              <p:par>
                                <p:cTn id="7" presetID="23" presetClass="entr" presetSubtype="3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2250" fill="hold"/>
                                        <p:tgtEl>
                                          <p:spTgt spid="8"/>
                                        </p:tgtEl>
                                        <p:attrNameLst>
                                          <p:attrName>ppt_w</p:attrName>
                                        </p:attrNameLst>
                                      </p:cBhvr>
                                      <p:tavLst>
                                        <p:tav tm="0">
                                          <p:val>
                                            <p:strVal val="4*#ppt_w"/>
                                          </p:val>
                                        </p:tav>
                                        <p:tav tm="100000">
                                          <p:val>
                                            <p:strVal val="#ppt_w"/>
                                          </p:val>
                                        </p:tav>
                                      </p:tavLst>
                                    </p:anim>
                                    <p:anim calcmode="lin" valueType="num">
                                      <p:cBhvr>
                                        <p:cTn id="10" dur="2250" fill="hold"/>
                                        <p:tgtEl>
                                          <p:spTgt spid="8"/>
                                        </p:tgtEl>
                                        <p:attrNameLst>
                                          <p:attrName>ppt_h</p:attrName>
                                        </p:attrNameLst>
                                      </p:cBhvr>
                                      <p:tavLst>
                                        <p:tav tm="0">
                                          <p:val>
                                            <p:strVal val="4*#ppt_h"/>
                                          </p:val>
                                        </p:tav>
                                        <p:tav tm="100000">
                                          <p:val>
                                            <p:strVal val="#ppt_h"/>
                                          </p:val>
                                        </p:tav>
                                      </p:tavLst>
                                    </p:anim>
                                  </p:childTnLst>
                                </p:cTn>
                              </p:par>
                              <p:par>
                                <p:cTn id="11" presetID="32" presetClass="emph" presetSubtype="0" fill="hold" nodeType="withEffect">
                                  <p:stCondLst>
                                    <p:cond delay="2250"/>
                                  </p:stCondLst>
                                  <p:childTnLst>
                                    <p:animRot by="120000">
                                      <p:cBhvr>
                                        <p:cTn id="12" dur="1075" fill="hold">
                                          <p:stCondLst>
                                            <p:cond delay="0"/>
                                          </p:stCondLst>
                                        </p:cTn>
                                        <p:tgtEl>
                                          <p:spTgt spid="8"/>
                                        </p:tgtEl>
                                        <p:attrNameLst>
                                          <p:attrName>r</p:attrName>
                                        </p:attrNameLst>
                                      </p:cBhvr>
                                    </p:animRot>
                                    <p:animRot by="-240000">
                                      <p:cBhvr>
                                        <p:cTn id="13" dur="2150" fill="hold">
                                          <p:stCondLst>
                                            <p:cond delay="2150"/>
                                          </p:stCondLst>
                                        </p:cTn>
                                        <p:tgtEl>
                                          <p:spTgt spid="8"/>
                                        </p:tgtEl>
                                        <p:attrNameLst>
                                          <p:attrName>r</p:attrName>
                                        </p:attrNameLst>
                                      </p:cBhvr>
                                    </p:animRot>
                                    <p:animRot by="240000">
                                      <p:cBhvr>
                                        <p:cTn id="14" dur="2150" fill="hold">
                                          <p:stCondLst>
                                            <p:cond delay="4300"/>
                                          </p:stCondLst>
                                        </p:cTn>
                                        <p:tgtEl>
                                          <p:spTgt spid="8"/>
                                        </p:tgtEl>
                                        <p:attrNameLst>
                                          <p:attrName>r</p:attrName>
                                        </p:attrNameLst>
                                      </p:cBhvr>
                                    </p:animRot>
                                    <p:animRot by="-240000">
                                      <p:cBhvr>
                                        <p:cTn id="15" dur="2150" fill="hold">
                                          <p:stCondLst>
                                            <p:cond delay="6450"/>
                                          </p:stCondLst>
                                        </p:cTn>
                                        <p:tgtEl>
                                          <p:spTgt spid="8"/>
                                        </p:tgtEl>
                                        <p:attrNameLst>
                                          <p:attrName>r</p:attrName>
                                        </p:attrNameLst>
                                      </p:cBhvr>
                                    </p:animRot>
                                    <p:animRot by="120000">
                                      <p:cBhvr>
                                        <p:cTn id="16" dur="2150" fill="hold">
                                          <p:stCondLst>
                                            <p:cond delay="8600"/>
                                          </p:stCondLst>
                                        </p:cTn>
                                        <p:tgtEl>
                                          <p:spTgt spid="8"/>
                                        </p:tgtEl>
                                        <p:attrNameLst>
                                          <p:attrName>r</p:attrName>
                                        </p:attrNameLst>
                                      </p:cBhvr>
                                    </p:animRot>
                                  </p:childTnLst>
                                </p:cTn>
                              </p:par>
                              <p:par>
                                <p:cTn id="17" presetID="42" presetClass="entr" presetSubtype="0" fill="hold" grpId="0" nodeType="withEffect">
                                  <p:stCondLst>
                                    <p:cond delay="6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750"/>
                                        <p:tgtEl>
                                          <p:spTgt spid="9"/>
                                        </p:tgtEl>
                                      </p:cBhvr>
                                    </p:animEffect>
                                    <p:anim calcmode="lin" valueType="num">
                                      <p:cBhvr>
                                        <p:cTn id="20" dur="1750" fill="hold"/>
                                        <p:tgtEl>
                                          <p:spTgt spid="9"/>
                                        </p:tgtEl>
                                        <p:attrNameLst>
                                          <p:attrName>ppt_x</p:attrName>
                                        </p:attrNameLst>
                                      </p:cBhvr>
                                      <p:tavLst>
                                        <p:tav tm="0">
                                          <p:val>
                                            <p:strVal val="#ppt_x"/>
                                          </p:val>
                                        </p:tav>
                                        <p:tav tm="100000">
                                          <p:val>
                                            <p:strVal val="#ppt_x"/>
                                          </p:val>
                                        </p:tav>
                                      </p:tavLst>
                                    </p:anim>
                                    <p:anim calcmode="lin" valueType="num">
                                      <p:cBhvr>
                                        <p:cTn id="21" dur="1750" fill="hold"/>
                                        <p:tgtEl>
                                          <p:spTgt spid="9"/>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8000"/>
                                  </p:stCondLst>
                                  <p:childTnLst>
                                    <p:set>
                                      <p:cBhvr>
                                        <p:cTn id="23" dur="1" fill="hold">
                                          <p:stCondLst>
                                            <p:cond delay="0"/>
                                          </p:stCondLst>
                                        </p:cTn>
                                        <p:tgtEl>
                                          <p:spTgt spid="7">
                                            <p:graphicEl>
                                              <a:dgm id="{A4700069-C4EA-48F7-9A88-D8924BE58F93}"/>
                                            </p:graphicEl>
                                          </p:spTgt>
                                        </p:tgtEl>
                                        <p:attrNameLst>
                                          <p:attrName>style.visibility</p:attrName>
                                        </p:attrNameLst>
                                      </p:cBhvr>
                                      <p:to>
                                        <p:strVal val="visible"/>
                                      </p:to>
                                    </p:set>
                                    <p:anim calcmode="lin" valueType="num">
                                      <p:cBhvr>
                                        <p:cTn id="24" dur="2500" fill="hold"/>
                                        <p:tgtEl>
                                          <p:spTgt spid="7">
                                            <p:graphicEl>
                                              <a:dgm id="{A4700069-C4EA-48F7-9A88-D8924BE58F93}"/>
                                            </p:graphicEl>
                                          </p:spTgt>
                                        </p:tgtEl>
                                        <p:attrNameLst>
                                          <p:attrName>ppt_w</p:attrName>
                                        </p:attrNameLst>
                                      </p:cBhvr>
                                      <p:tavLst>
                                        <p:tav tm="0">
                                          <p:val>
                                            <p:fltVal val="0"/>
                                          </p:val>
                                        </p:tav>
                                        <p:tav tm="100000">
                                          <p:val>
                                            <p:strVal val="#ppt_w"/>
                                          </p:val>
                                        </p:tav>
                                      </p:tavLst>
                                    </p:anim>
                                    <p:anim calcmode="lin" valueType="num">
                                      <p:cBhvr>
                                        <p:cTn id="25" dur="2500" fill="hold"/>
                                        <p:tgtEl>
                                          <p:spTgt spid="7">
                                            <p:graphicEl>
                                              <a:dgm id="{A4700069-C4EA-48F7-9A88-D8924BE58F93}"/>
                                            </p:graphicEl>
                                          </p:spTgt>
                                        </p:tgtEl>
                                        <p:attrNameLst>
                                          <p:attrName>ppt_h</p:attrName>
                                        </p:attrNameLst>
                                      </p:cBhvr>
                                      <p:tavLst>
                                        <p:tav tm="0">
                                          <p:val>
                                            <p:fltVal val="0"/>
                                          </p:val>
                                        </p:tav>
                                        <p:tav tm="100000">
                                          <p:val>
                                            <p:strVal val="#ppt_h"/>
                                          </p:val>
                                        </p:tav>
                                      </p:tavLst>
                                    </p:anim>
                                    <p:animEffect transition="in" filter="fade">
                                      <p:cBhvr>
                                        <p:cTn id="26" dur="2500"/>
                                        <p:tgtEl>
                                          <p:spTgt spid="7">
                                            <p:graphicEl>
                                              <a:dgm id="{A4700069-C4EA-48F7-9A88-D8924BE58F93}"/>
                                            </p:graphicEl>
                                          </p:spTgt>
                                        </p:tgtEl>
                                      </p:cBhvr>
                                    </p:animEffect>
                                  </p:childTnLst>
                                </p:cTn>
                              </p:par>
                              <p:par>
                                <p:cTn id="27" presetID="53" presetClass="entr" presetSubtype="16" fill="hold" grpId="0" nodeType="withEffect">
                                  <p:stCondLst>
                                    <p:cond delay="8750"/>
                                  </p:stCondLst>
                                  <p:childTnLst>
                                    <p:set>
                                      <p:cBhvr>
                                        <p:cTn id="28" dur="1" fill="hold">
                                          <p:stCondLst>
                                            <p:cond delay="0"/>
                                          </p:stCondLst>
                                        </p:cTn>
                                        <p:tgtEl>
                                          <p:spTgt spid="7">
                                            <p:graphicEl>
                                              <a:dgm id="{55E309BF-355E-404D-AB20-1ABDB4C0F504}"/>
                                            </p:graphicEl>
                                          </p:spTgt>
                                        </p:tgtEl>
                                        <p:attrNameLst>
                                          <p:attrName>style.visibility</p:attrName>
                                        </p:attrNameLst>
                                      </p:cBhvr>
                                      <p:to>
                                        <p:strVal val="visible"/>
                                      </p:to>
                                    </p:set>
                                    <p:anim calcmode="lin" valueType="num">
                                      <p:cBhvr>
                                        <p:cTn id="29" dur="2500" fill="hold"/>
                                        <p:tgtEl>
                                          <p:spTgt spid="7">
                                            <p:graphicEl>
                                              <a:dgm id="{55E309BF-355E-404D-AB20-1ABDB4C0F504}"/>
                                            </p:graphicEl>
                                          </p:spTgt>
                                        </p:tgtEl>
                                        <p:attrNameLst>
                                          <p:attrName>ppt_w</p:attrName>
                                        </p:attrNameLst>
                                      </p:cBhvr>
                                      <p:tavLst>
                                        <p:tav tm="0">
                                          <p:val>
                                            <p:fltVal val="0"/>
                                          </p:val>
                                        </p:tav>
                                        <p:tav tm="100000">
                                          <p:val>
                                            <p:strVal val="#ppt_w"/>
                                          </p:val>
                                        </p:tav>
                                      </p:tavLst>
                                    </p:anim>
                                    <p:anim calcmode="lin" valueType="num">
                                      <p:cBhvr>
                                        <p:cTn id="30" dur="2500" fill="hold"/>
                                        <p:tgtEl>
                                          <p:spTgt spid="7">
                                            <p:graphicEl>
                                              <a:dgm id="{55E309BF-355E-404D-AB20-1ABDB4C0F504}"/>
                                            </p:graphicEl>
                                          </p:spTgt>
                                        </p:tgtEl>
                                        <p:attrNameLst>
                                          <p:attrName>ppt_h</p:attrName>
                                        </p:attrNameLst>
                                      </p:cBhvr>
                                      <p:tavLst>
                                        <p:tav tm="0">
                                          <p:val>
                                            <p:fltVal val="0"/>
                                          </p:val>
                                        </p:tav>
                                        <p:tav tm="100000">
                                          <p:val>
                                            <p:strVal val="#ppt_h"/>
                                          </p:val>
                                        </p:tav>
                                      </p:tavLst>
                                    </p:anim>
                                    <p:animEffect transition="in" filter="fade">
                                      <p:cBhvr>
                                        <p:cTn id="31" dur="2500"/>
                                        <p:tgtEl>
                                          <p:spTgt spid="7">
                                            <p:graphicEl>
                                              <a:dgm id="{55E309BF-355E-404D-AB20-1ABDB4C0F504}"/>
                                            </p:graphicEl>
                                          </p:spTgt>
                                        </p:tgtEl>
                                      </p:cBhvr>
                                    </p:animEffect>
                                  </p:childTnLst>
                                </p:cTn>
                              </p:par>
                              <p:par>
                                <p:cTn id="32" presetID="53" presetClass="entr" presetSubtype="16" fill="hold" grpId="0" nodeType="withEffect">
                                  <p:stCondLst>
                                    <p:cond delay="9750"/>
                                  </p:stCondLst>
                                  <p:childTnLst>
                                    <p:set>
                                      <p:cBhvr>
                                        <p:cTn id="33" dur="1" fill="hold">
                                          <p:stCondLst>
                                            <p:cond delay="0"/>
                                          </p:stCondLst>
                                        </p:cTn>
                                        <p:tgtEl>
                                          <p:spTgt spid="7">
                                            <p:graphicEl>
                                              <a:dgm id="{A3B98AD6-6F1F-46E4-BC75-B8FEA7005361}"/>
                                            </p:graphicEl>
                                          </p:spTgt>
                                        </p:tgtEl>
                                        <p:attrNameLst>
                                          <p:attrName>style.visibility</p:attrName>
                                        </p:attrNameLst>
                                      </p:cBhvr>
                                      <p:to>
                                        <p:strVal val="visible"/>
                                      </p:to>
                                    </p:set>
                                    <p:anim calcmode="lin" valueType="num">
                                      <p:cBhvr>
                                        <p:cTn id="34" dur="2500" fill="hold"/>
                                        <p:tgtEl>
                                          <p:spTgt spid="7">
                                            <p:graphicEl>
                                              <a:dgm id="{A3B98AD6-6F1F-46E4-BC75-B8FEA7005361}"/>
                                            </p:graphicEl>
                                          </p:spTgt>
                                        </p:tgtEl>
                                        <p:attrNameLst>
                                          <p:attrName>ppt_w</p:attrName>
                                        </p:attrNameLst>
                                      </p:cBhvr>
                                      <p:tavLst>
                                        <p:tav tm="0">
                                          <p:val>
                                            <p:fltVal val="0"/>
                                          </p:val>
                                        </p:tav>
                                        <p:tav tm="100000">
                                          <p:val>
                                            <p:strVal val="#ppt_w"/>
                                          </p:val>
                                        </p:tav>
                                      </p:tavLst>
                                    </p:anim>
                                    <p:anim calcmode="lin" valueType="num">
                                      <p:cBhvr>
                                        <p:cTn id="35" dur="2500" fill="hold"/>
                                        <p:tgtEl>
                                          <p:spTgt spid="7">
                                            <p:graphicEl>
                                              <a:dgm id="{A3B98AD6-6F1F-46E4-BC75-B8FEA7005361}"/>
                                            </p:graphicEl>
                                          </p:spTgt>
                                        </p:tgtEl>
                                        <p:attrNameLst>
                                          <p:attrName>ppt_h</p:attrName>
                                        </p:attrNameLst>
                                      </p:cBhvr>
                                      <p:tavLst>
                                        <p:tav tm="0">
                                          <p:val>
                                            <p:fltVal val="0"/>
                                          </p:val>
                                        </p:tav>
                                        <p:tav tm="100000">
                                          <p:val>
                                            <p:strVal val="#ppt_h"/>
                                          </p:val>
                                        </p:tav>
                                      </p:tavLst>
                                    </p:anim>
                                    <p:animEffect transition="in" filter="fade">
                                      <p:cBhvr>
                                        <p:cTn id="36" dur="2500"/>
                                        <p:tgtEl>
                                          <p:spTgt spid="7">
                                            <p:graphicEl>
                                              <a:dgm id="{A3B98AD6-6F1F-46E4-BC75-B8FEA7005361}"/>
                                            </p:graphicEl>
                                          </p:spTgt>
                                        </p:tgtEl>
                                      </p:cBhvr>
                                    </p:animEffect>
                                  </p:childTnLst>
                                </p:cTn>
                              </p:par>
                              <p:par>
                                <p:cTn id="37" presetID="53" presetClass="entr" presetSubtype="16" fill="hold" grpId="0" nodeType="withEffect">
                                  <p:stCondLst>
                                    <p:cond delay="10500"/>
                                  </p:stCondLst>
                                  <p:childTnLst>
                                    <p:set>
                                      <p:cBhvr>
                                        <p:cTn id="38" dur="1" fill="hold">
                                          <p:stCondLst>
                                            <p:cond delay="0"/>
                                          </p:stCondLst>
                                        </p:cTn>
                                        <p:tgtEl>
                                          <p:spTgt spid="7">
                                            <p:graphicEl>
                                              <a:dgm id="{D9438853-A8DE-49BC-992F-E443413F4EB7}"/>
                                            </p:graphicEl>
                                          </p:spTgt>
                                        </p:tgtEl>
                                        <p:attrNameLst>
                                          <p:attrName>style.visibility</p:attrName>
                                        </p:attrNameLst>
                                      </p:cBhvr>
                                      <p:to>
                                        <p:strVal val="visible"/>
                                      </p:to>
                                    </p:set>
                                    <p:anim calcmode="lin" valueType="num">
                                      <p:cBhvr>
                                        <p:cTn id="39" dur="2500" fill="hold"/>
                                        <p:tgtEl>
                                          <p:spTgt spid="7">
                                            <p:graphicEl>
                                              <a:dgm id="{D9438853-A8DE-49BC-992F-E443413F4EB7}"/>
                                            </p:graphicEl>
                                          </p:spTgt>
                                        </p:tgtEl>
                                        <p:attrNameLst>
                                          <p:attrName>ppt_w</p:attrName>
                                        </p:attrNameLst>
                                      </p:cBhvr>
                                      <p:tavLst>
                                        <p:tav tm="0">
                                          <p:val>
                                            <p:fltVal val="0"/>
                                          </p:val>
                                        </p:tav>
                                        <p:tav tm="100000">
                                          <p:val>
                                            <p:strVal val="#ppt_w"/>
                                          </p:val>
                                        </p:tav>
                                      </p:tavLst>
                                    </p:anim>
                                    <p:anim calcmode="lin" valueType="num">
                                      <p:cBhvr>
                                        <p:cTn id="40" dur="2500" fill="hold"/>
                                        <p:tgtEl>
                                          <p:spTgt spid="7">
                                            <p:graphicEl>
                                              <a:dgm id="{D9438853-A8DE-49BC-992F-E443413F4EB7}"/>
                                            </p:graphicEl>
                                          </p:spTgt>
                                        </p:tgtEl>
                                        <p:attrNameLst>
                                          <p:attrName>ppt_h</p:attrName>
                                        </p:attrNameLst>
                                      </p:cBhvr>
                                      <p:tavLst>
                                        <p:tav tm="0">
                                          <p:val>
                                            <p:fltVal val="0"/>
                                          </p:val>
                                        </p:tav>
                                        <p:tav tm="100000">
                                          <p:val>
                                            <p:strVal val="#ppt_h"/>
                                          </p:val>
                                        </p:tav>
                                      </p:tavLst>
                                    </p:anim>
                                    <p:animEffect transition="in" filter="fade">
                                      <p:cBhvr>
                                        <p:cTn id="41" dur="2500"/>
                                        <p:tgtEl>
                                          <p:spTgt spid="7">
                                            <p:graphicEl>
                                              <a:dgm id="{D9438853-A8DE-49BC-992F-E443413F4EB7}"/>
                                            </p:graphicEl>
                                          </p:spTgt>
                                        </p:tgtEl>
                                      </p:cBhvr>
                                    </p:animEffect>
                                  </p:childTnLst>
                                </p:cTn>
                              </p:par>
                              <p:par>
                                <p:cTn id="42" presetID="53" presetClass="entr" presetSubtype="16" fill="hold" grpId="0" nodeType="withEffect">
                                  <p:stCondLst>
                                    <p:cond delay="11250"/>
                                  </p:stCondLst>
                                  <p:childTnLst>
                                    <p:set>
                                      <p:cBhvr>
                                        <p:cTn id="43" dur="1" fill="hold">
                                          <p:stCondLst>
                                            <p:cond delay="0"/>
                                          </p:stCondLst>
                                        </p:cTn>
                                        <p:tgtEl>
                                          <p:spTgt spid="7">
                                            <p:graphicEl>
                                              <a:dgm id="{011EBA7F-34EF-4F29-A8EF-10852C5DD2EE}"/>
                                            </p:graphicEl>
                                          </p:spTgt>
                                        </p:tgtEl>
                                        <p:attrNameLst>
                                          <p:attrName>style.visibility</p:attrName>
                                        </p:attrNameLst>
                                      </p:cBhvr>
                                      <p:to>
                                        <p:strVal val="visible"/>
                                      </p:to>
                                    </p:set>
                                    <p:anim calcmode="lin" valueType="num">
                                      <p:cBhvr>
                                        <p:cTn id="44" dur="2500" fill="hold"/>
                                        <p:tgtEl>
                                          <p:spTgt spid="7">
                                            <p:graphicEl>
                                              <a:dgm id="{011EBA7F-34EF-4F29-A8EF-10852C5DD2EE}"/>
                                            </p:graphicEl>
                                          </p:spTgt>
                                        </p:tgtEl>
                                        <p:attrNameLst>
                                          <p:attrName>ppt_w</p:attrName>
                                        </p:attrNameLst>
                                      </p:cBhvr>
                                      <p:tavLst>
                                        <p:tav tm="0">
                                          <p:val>
                                            <p:fltVal val="0"/>
                                          </p:val>
                                        </p:tav>
                                        <p:tav tm="100000">
                                          <p:val>
                                            <p:strVal val="#ppt_w"/>
                                          </p:val>
                                        </p:tav>
                                      </p:tavLst>
                                    </p:anim>
                                    <p:anim calcmode="lin" valueType="num">
                                      <p:cBhvr>
                                        <p:cTn id="45" dur="2500" fill="hold"/>
                                        <p:tgtEl>
                                          <p:spTgt spid="7">
                                            <p:graphicEl>
                                              <a:dgm id="{011EBA7F-34EF-4F29-A8EF-10852C5DD2EE}"/>
                                            </p:graphicEl>
                                          </p:spTgt>
                                        </p:tgtEl>
                                        <p:attrNameLst>
                                          <p:attrName>ppt_h</p:attrName>
                                        </p:attrNameLst>
                                      </p:cBhvr>
                                      <p:tavLst>
                                        <p:tav tm="0">
                                          <p:val>
                                            <p:fltVal val="0"/>
                                          </p:val>
                                        </p:tav>
                                        <p:tav tm="100000">
                                          <p:val>
                                            <p:strVal val="#ppt_h"/>
                                          </p:val>
                                        </p:tav>
                                      </p:tavLst>
                                    </p:anim>
                                    <p:animEffect transition="in" filter="fade">
                                      <p:cBhvr>
                                        <p:cTn id="46" dur="2500"/>
                                        <p:tgtEl>
                                          <p:spTgt spid="7">
                                            <p:graphicEl>
                                              <a:dgm id="{011EBA7F-34EF-4F29-A8EF-10852C5DD2EE}"/>
                                            </p:graphicEl>
                                          </p:spTgt>
                                        </p:tgtEl>
                                      </p:cBhvr>
                                    </p:animEffect>
                                  </p:childTnLst>
                                </p:cTn>
                              </p:par>
                              <p:par>
                                <p:cTn id="47" presetID="53" presetClass="entr" presetSubtype="16" fill="hold" grpId="0" nodeType="withEffect">
                                  <p:stCondLst>
                                    <p:cond delay="10250"/>
                                  </p:stCondLst>
                                  <p:childTnLst>
                                    <p:set>
                                      <p:cBhvr>
                                        <p:cTn id="48" dur="1" fill="hold">
                                          <p:stCondLst>
                                            <p:cond delay="0"/>
                                          </p:stCondLst>
                                        </p:cTn>
                                        <p:tgtEl>
                                          <p:spTgt spid="7">
                                            <p:graphicEl>
                                              <a:dgm id="{6811936F-6D42-4E6C-B57E-F5DE25B17A3B}"/>
                                            </p:graphicEl>
                                          </p:spTgt>
                                        </p:tgtEl>
                                        <p:attrNameLst>
                                          <p:attrName>style.visibility</p:attrName>
                                        </p:attrNameLst>
                                      </p:cBhvr>
                                      <p:to>
                                        <p:strVal val="visible"/>
                                      </p:to>
                                    </p:set>
                                    <p:anim calcmode="lin" valueType="num">
                                      <p:cBhvr>
                                        <p:cTn id="49" dur="2500" fill="hold"/>
                                        <p:tgtEl>
                                          <p:spTgt spid="7">
                                            <p:graphicEl>
                                              <a:dgm id="{6811936F-6D42-4E6C-B57E-F5DE25B17A3B}"/>
                                            </p:graphicEl>
                                          </p:spTgt>
                                        </p:tgtEl>
                                        <p:attrNameLst>
                                          <p:attrName>ppt_w</p:attrName>
                                        </p:attrNameLst>
                                      </p:cBhvr>
                                      <p:tavLst>
                                        <p:tav tm="0">
                                          <p:val>
                                            <p:fltVal val="0"/>
                                          </p:val>
                                        </p:tav>
                                        <p:tav tm="100000">
                                          <p:val>
                                            <p:strVal val="#ppt_w"/>
                                          </p:val>
                                        </p:tav>
                                      </p:tavLst>
                                    </p:anim>
                                    <p:anim calcmode="lin" valueType="num">
                                      <p:cBhvr>
                                        <p:cTn id="50" dur="2500" fill="hold"/>
                                        <p:tgtEl>
                                          <p:spTgt spid="7">
                                            <p:graphicEl>
                                              <a:dgm id="{6811936F-6D42-4E6C-B57E-F5DE25B17A3B}"/>
                                            </p:graphicEl>
                                          </p:spTgt>
                                        </p:tgtEl>
                                        <p:attrNameLst>
                                          <p:attrName>ppt_h</p:attrName>
                                        </p:attrNameLst>
                                      </p:cBhvr>
                                      <p:tavLst>
                                        <p:tav tm="0">
                                          <p:val>
                                            <p:fltVal val="0"/>
                                          </p:val>
                                        </p:tav>
                                        <p:tav tm="100000">
                                          <p:val>
                                            <p:strVal val="#ppt_h"/>
                                          </p:val>
                                        </p:tav>
                                      </p:tavLst>
                                    </p:anim>
                                    <p:animEffect transition="in" filter="fade">
                                      <p:cBhvr>
                                        <p:cTn id="51" dur="2500"/>
                                        <p:tgtEl>
                                          <p:spTgt spid="7">
                                            <p:graphicEl>
                                              <a:dgm id="{6811936F-6D42-4E6C-B57E-F5DE25B17A3B}"/>
                                            </p:graphicEl>
                                          </p:spTgt>
                                        </p:tgtEl>
                                      </p:cBhvr>
                                    </p:animEffect>
                                  </p:childTnLst>
                                </p:cTn>
                              </p:par>
                              <p:par>
                                <p:cTn id="52" presetID="53" presetClass="entr" presetSubtype="16" fill="hold" grpId="0" nodeType="withEffect">
                                  <p:stCondLst>
                                    <p:cond delay="11500"/>
                                  </p:stCondLst>
                                  <p:childTnLst>
                                    <p:set>
                                      <p:cBhvr>
                                        <p:cTn id="53" dur="1" fill="hold">
                                          <p:stCondLst>
                                            <p:cond delay="0"/>
                                          </p:stCondLst>
                                        </p:cTn>
                                        <p:tgtEl>
                                          <p:spTgt spid="7">
                                            <p:graphicEl>
                                              <a:dgm id="{6972484B-45D1-4FE5-AEC8-F3A45576D84A}"/>
                                            </p:graphicEl>
                                          </p:spTgt>
                                        </p:tgtEl>
                                        <p:attrNameLst>
                                          <p:attrName>style.visibility</p:attrName>
                                        </p:attrNameLst>
                                      </p:cBhvr>
                                      <p:to>
                                        <p:strVal val="visible"/>
                                      </p:to>
                                    </p:set>
                                    <p:anim calcmode="lin" valueType="num">
                                      <p:cBhvr>
                                        <p:cTn id="54" dur="2500" fill="hold"/>
                                        <p:tgtEl>
                                          <p:spTgt spid="7">
                                            <p:graphicEl>
                                              <a:dgm id="{6972484B-45D1-4FE5-AEC8-F3A45576D84A}"/>
                                            </p:graphicEl>
                                          </p:spTgt>
                                        </p:tgtEl>
                                        <p:attrNameLst>
                                          <p:attrName>ppt_w</p:attrName>
                                        </p:attrNameLst>
                                      </p:cBhvr>
                                      <p:tavLst>
                                        <p:tav tm="0">
                                          <p:val>
                                            <p:fltVal val="0"/>
                                          </p:val>
                                        </p:tav>
                                        <p:tav tm="100000">
                                          <p:val>
                                            <p:strVal val="#ppt_w"/>
                                          </p:val>
                                        </p:tav>
                                      </p:tavLst>
                                    </p:anim>
                                    <p:anim calcmode="lin" valueType="num">
                                      <p:cBhvr>
                                        <p:cTn id="55" dur="2500" fill="hold"/>
                                        <p:tgtEl>
                                          <p:spTgt spid="7">
                                            <p:graphicEl>
                                              <a:dgm id="{6972484B-45D1-4FE5-AEC8-F3A45576D84A}"/>
                                            </p:graphicEl>
                                          </p:spTgt>
                                        </p:tgtEl>
                                        <p:attrNameLst>
                                          <p:attrName>ppt_h</p:attrName>
                                        </p:attrNameLst>
                                      </p:cBhvr>
                                      <p:tavLst>
                                        <p:tav tm="0">
                                          <p:val>
                                            <p:fltVal val="0"/>
                                          </p:val>
                                        </p:tav>
                                        <p:tav tm="100000">
                                          <p:val>
                                            <p:strVal val="#ppt_h"/>
                                          </p:val>
                                        </p:tav>
                                      </p:tavLst>
                                    </p:anim>
                                    <p:animEffect transition="in" filter="fade">
                                      <p:cBhvr>
                                        <p:cTn id="56" dur="2500"/>
                                        <p:tgtEl>
                                          <p:spTgt spid="7">
                                            <p:graphicEl>
                                              <a:dgm id="{6972484B-45D1-4FE5-AEC8-F3A45576D84A}"/>
                                            </p:graphicEl>
                                          </p:spTgt>
                                        </p:tgtEl>
                                      </p:cBhvr>
                                    </p:animEffect>
                                  </p:childTnLst>
                                </p:cTn>
                              </p:par>
                              <p:par>
                                <p:cTn id="57" presetID="53" presetClass="entr" presetSubtype="16" fill="hold" grpId="0" nodeType="withEffect">
                                  <p:stCondLst>
                                    <p:cond delay="8000"/>
                                  </p:stCondLst>
                                  <p:childTnLst>
                                    <p:set>
                                      <p:cBhvr>
                                        <p:cTn id="58" dur="1" fill="hold">
                                          <p:stCondLst>
                                            <p:cond delay="0"/>
                                          </p:stCondLst>
                                        </p:cTn>
                                        <p:tgtEl>
                                          <p:spTgt spid="7">
                                            <p:graphicEl>
                                              <a:dgm id="{3D2A9373-BFCC-429C-9CF7-A6CAA7718F1E}"/>
                                            </p:graphicEl>
                                          </p:spTgt>
                                        </p:tgtEl>
                                        <p:attrNameLst>
                                          <p:attrName>style.visibility</p:attrName>
                                        </p:attrNameLst>
                                      </p:cBhvr>
                                      <p:to>
                                        <p:strVal val="visible"/>
                                      </p:to>
                                    </p:set>
                                    <p:anim calcmode="lin" valueType="num">
                                      <p:cBhvr>
                                        <p:cTn id="59" dur="2500" fill="hold"/>
                                        <p:tgtEl>
                                          <p:spTgt spid="7">
                                            <p:graphicEl>
                                              <a:dgm id="{3D2A9373-BFCC-429C-9CF7-A6CAA7718F1E}"/>
                                            </p:graphicEl>
                                          </p:spTgt>
                                        </p:tgtEl>
                                        <p:attrNameLst>
                                          <p:attrName>ppt_w</p:attrName>
                                        </p:attrNameLst>
                                      </p:cBhvr>
                                      <p:tavLst>
                                        <p:tav tm="0">
                                          <p:val>
                                            <p:fltVal val="0"/>
                                          </p:val>
                                        </p:tav>
                                        <p:tav tm="100000">
                                          <p:val>
                                            <p:strVal val="#ppt_w"/>
                                          </p:val>
                                        </p:tav>
                                      </p:tavLst>
                                    </p:anim>
                                    <p:anim calcmode="lin" valueType="num">
                                      <p:cBhvr>
                                        <p:cTn id="60" dur="2500" fill="hold"/>
                                        <p:tgtEl>
                                          <p:spTgt spid="7">
                                            <p:graphicEl>
                                              <a:dgm id="{3D2A9373-BFCC-429C-9CF7-A6CAA7718F1E}"/>
                                            </p:graphicEl>
                                          </p:spTgt>
                                        </p:tgtEl>
                                        <p:attrNameLst>
                                          <p:attrName>ppt_h</p:attrName>
                                        </p:attrNameLst>
                                      </p:cBhvr>
                                      <p:tavLst>
                                        <p:tav tm="0">
                                          <p:val>
                                            <p:fltVal val="0"/>
                                          </p:val>
                                        </p:tav>
                                        <p:tav tm="100000">
                                          <p:val>
                                            <p:strVal val="#ppt_h"/>
                                          </p:val>
                                        </p:tav>
                                      </p:tavLst>
                                    </p:anim>
                                    <p:animEffect transition="in" filter="fade">
                                      <p:cBhvr>
                                        <p:cTn id="61" dur="2500"/>
                                        <p:tgtEl>
                                          <p:spTgt spid="7">
                                            <p:graphicEl>
                                              <a:dgm id="{3D2A9373-BFCC-429C-9CF7-A6CAA7718F1E}"/>
                                            </p:graphicEl>
                                          </p:spTgt>
                                        </p:tgtEl>
                                      </p:cBhvr>
                                    </p:animEffect>
                                  </p:childTnLst>
                                </p:cTn>
                              </p:par>
                              <p:par>
                                <p:cTn id="62" presetID="53" presetClass="entr" presetSubtype="16" fill="hold" grpId="0" nodeType="withEffect">
                                  <p:stCondLst>
                                    <p:cond delay="8000"/>
                                  </p:stCondLst>
                                  <p:childTnLst>
                                    <p:set>
                                      <p:cBhvr>
                                        <p:cTn id="63" dur="1" fill="hold">
                                          <p:stCondLst>
                                            <p:cond delay="0"/>
                                          </p:stCondLst>
                                        </p:cTn>
                                        <p:tgtEl>
                                          <p:spTgt spid="7">
                                            <p:graphicEl>
                                              <a:dgm id="{6B490266-240F-473B-A450-6D502E29E7C4}"/>
                                            </p:graphicEl>
                                          </p:spTgt>
                                        </p:tgtEl>
                                        <p:attrNameLst>
                                          <p:attrName>style.visibility</p:attrName>
                                        </p:attrNameLst>
                                      </p:cBhvr>
                                      <p:to>
                                        <p:strVal val="visible"/>
                                      </p:to>
                                    </p:set>
                                    <p:anim calcmode="lin" valueType="num">
                                      <p:cBhvr>
                                        <p:cTn id="64" dur="2500" fill="hold"/>
                                        <p:tgtEl>
                                          <p:spTgt spid="7">
                                            <p:graphicEl>
                                              <a:dgm id="{6B490266-240F-473B-A450-6D502E29E7C4}"/>
                                            </p:graphicEl>
                                          </p:spTgt>
                                        </p:tgtEl>
                                        <p:attrNameLst>
                                          <p:attrName>ppt_w</p:attrName>
                                        </p:attrNameLst>
                                      </p:cBhvr>
                                      <p:tavLst>
                                        <p:tav tm="0">
                                          <p:val>
                                            <p:fltVal val="0"/>
                                          </p:val>
                                        </p:tav>
                                        <p:tav tm="100000">
                                          <p:val>
                                            <p:strVal val="#ppt_w"/>
                                          </p:val>
                                        </p:tav>
                                      </p:tavLst>
                                    </p:anim>
                                    <p:anim calcmode="lin" valueType="num">
                                      <p:cBhvr>
                                        <p:cTn id="65" dur="2500" fill="hold"/>
                                        <p:tgtEl>
                                          <p:spTgt spid="7">
                                            <p:graphicEl>
                                              <a:dgm id="{6B490266-240F-473B-A450-6D502E29E7C4}"/>
                                            </p:graphicEl>
                                          </p:spTgt>
                                        </p:tgtEl>
                                        <p:attrNameLst>
                                          <p:attrName>ppt_h</p:attrName>
                                        </p:attrNameLst>
                                      </p:cBhvr>
                                      <p:tavLst>
                                        <p:tav tm="0">
                                          <p:val>
                                            <p:fltVal val="0"/>
                                          </p:val>
                                        </p:tav>
                                        <p:tav tm="100000">
                                          <p:val>
                                            <p:strVal val="#ppt_h"/>
                                          </p:val>
                                        </p:tav>
                                      </p:tavLst>
                                    </p:anim>
                                    <p:animEffect transition="in" filter="fade">
                                      <p:cBhvr>
                                        <p:cTn id="66" dur="2500"/>
                                        <p:tgtEl>
                                          <p:spTgt spid="7">
                                            <p:graphicEl>
                                              <a:dgm id="{6B490266-240F-473B-A450-6D502E29E7C4}"/>
                                            </p:graphicEl>
                                          </p:spTgt>
                                        </p:tgtEl>
                                      </p:cBhvr>
                                    </p:animEffect>
                                  </p:childTnLst>
                                </p:cTn>
                              </p:par>
                              <p:par>
                                <p:cTn id="67" presetID="53" presetClass="entr" presetSubtype="16" fill="hold" grpId="0" nodeType="withEffect">
                                  <p:stCondLst>
                                    <p:cond delay="8000"/>
                                  </p:stCondLst>
                                  <p:childTnLst>
                                    <p:set>
                                      <p:cBhvr>
                                        <p:cTn id="68" dur="1" fill="hold">
                                          <p:stCondLst>
                                            <p:cond delay="0"/>
                                          </p:stCondLst>
                                        </p:cTn>
                                        <p:tgtEl>
                                          <p:spTgt spid="7">
                                            <p:graphicEl>
                                              <a:dgm id="{2B174066-079F-4252-9272-D68404292EDA}"/>
                                            </p:graphicEl>
                                          </p:spTgt>
                                        </p:tgtEl>
                                        <p:attrNameLst>
                                          <p:attrName>style.visibility</p:attrName>
                                        </p:attrNameLst>
                                      </p:cBhvr>
                                      <p:to>
                                        <p:strVal val="visible"/>
                                      </p:to>
                                    </p:set>
                                    <p:anim calcmode="lin" valueType="num">
                                      <p:cBhvr>
                                        <p:cTn id="69" dur="2500" fill="hold"/>
                                        <p:tgtEl>
                                          <p:spTgt spid="7">
                                            <p:graphicEl>
                                              <a:dgm id="{2B174066-079F-4252-9272-D68404292EDA}"/>
                                            </p:graphicEl>
                                          </p:spTgt>
                                        </p:tgtEl>
                                        <p:attrNameLst>
                                          <p:attrName>ppt_w</p:attrName>
                                        </p:attrNameLst>
                                      </p:cBhvr>
                                      <p:tavLst>
                                        <p:tav tm="0">
                                          <p:val>
                                            <p:fltVal val="0"/>
                                          </p:val>
                                        </p:tav>
                                        <p:tav tm="100000">
                                          <p:val>
                                            <p:strVal val="#ppt_w"/>
                                          </p:val>
                                        </p:tav>
                                      </p:tavLst>
                                    </p:anim>
                                    <p:anim calcmode="lin" valueType="num">
                                      <p:cBhvr>
                                        <p:cTn id="70" dur="2500" fill="hold"/>
                                        <p:tgtEl>
                                          <p:spTgt spid="7">
                                            <p:graphicEl>
                                              <a:dgm id="{2B174066-079F-4252-9272-D68404292EDA}"/>
                                            </p:graphicEl>
                                          </p:spTgt>
                                        </p:tgtEl>
                                        <p:attrNameLst>
                                          <p:attrName>ppt_h</p:attrName>
                                        </p:attrNameLst>
                                      </p:cBhvr>
                                      <p:tavLst>
                                        <p:tav tm="0">
                                          <p:val>
                                            <p:fltVal val="0"/>
                                          </p:val>
                                        </p:tav>
                                        <p:tav tm="100000">
                                          <p:val>
                                            <p:strVal val="#ppt_h"/>
                                          </p:val>
                                        </p:tav>
                                      </p:tavLst>
                                    </p:anim>
                                    <p:animEffect transition="in" filter="fade">
                                      <p:cBhvr>
                                        <p:cTn id="71" dur="2500"/>
                                        <p:tgtEl>
                                          <p:spTgt spid="7">
                                            <p:graphicEl>
                                              <a:dgm id="{2B174066-079F-4252-9272-D68404292EDA}"/>
                                            </p:graphicEl>
                                          </p:spTgt>
                                        </p:tgtEl>
                                      </p:cBhvr>
                                    </p:animEffect>
                                  </p:childTnLst>
                                </p:cTn>
                              </p:par>
                              <p:par>
                                <p:cTn id="72" presetID="53" presetClass="entr" presetSubtype="16" fill="hold" grpId="0" nodeType="withEffect">
                                  <p:stCondLst>
                                    <p:cond delay="7500"/>
                                  </p:stCondLst>
                                  <p:childTnLst>
                                    <p:set>
                                      <p:cBhvr>
                                        <p:cTn id="73" dur="1" fill="hold">
                                          <p:stCondLst>
                                            <p:cond delay="0"/>
                                          </p:stCondLst>
                                        </p:cTn>
                                        <p:tgtEl>
                                          <p:spTgt spid="7">
                                            <p:graphicEl>
                                              <a:dgm id="{633E802C-7001-46F9-A9CD-C058B423E24D}"/>
                                            </p:graphicEl>
                                          </p:spTgt>
                                        </p:tgtEl>
                                        <p:attrNameLst>
                                          <p:attrName>style.visibility</p:attrName>
                                        </p:attrNameLst>
                                      </p:cBhvr>
                                      <p:to>
                                        <p:strVal val="visible"/>
                                      </p:to>
                                    </p:set>
                                    <p:anim calcmode="lin" valueType="num">
                                      <p:cBhvr>
                                        <p:cTn id="74" dur="2500" fill="hold"/>
                                        <p:tgtEl>
                                          <p:spTgt spid="7">
                                            <p:graphicEl>
                                              <a:dgm id="{633E802C-7001-46F9-A9CD-C058B423E24D}"/>
                                            </p:graphicEl>
                                          </p:spTgt>
                                        </p:tgtEl>
                                        <p:attrNameLst>
                                          <p:attrName>ppt_w</p:attrName>
                                        </p:attrNameLst>
                                      </p:cBhvr>
                                      <p:tavLst>
                                        <p:tav tm="0">
                                          <p:val>
                                            <p:fltVal val="0"/>
                                          </p:val>
                                        </p:tav>
                                        <p:tav tm="100000">
                                          <p:val>
                                            <p:strVal val="#ppt_w"/>
                                          </p:val>
                                        </p:tav>
                                      </p:tavLst>
                                    </p:anim>
                                    <p:anim calcmode="lin" valueType="num">
                                      <p:cBhvr>
                                        <p:cTn id="75" dur="2500" fill="hold"/>
                                        <p:tgtEl>
                                          <p:spTgt spid="7">
                                            <p:graphicEl>
                                              <a:dgm id="{633E802C-7001-46F9-A9CD-C058B423E24D}"/>
                                            </p:graphicEl>
                                          </p:spTgt>
                                        </p:tgtEl>
                                        <p:attrNameLst>
                                          <p:attrName>ppt_h</p:attrName>
                                        </p:attrNameLst>
                                      </p:cBhvr>
                                      <p:tavLst>
                                        <p:tav tm="0">
                                          <p:val>
                                            <p:fltVal val="0"/>
                                          </p:val>
                                        </p:tav>
                                        <p:tav tm="100000">
                                          <p:val>
                                            <p:strVal val="#ppt_h"/>
                                          </p:val>
                                        </p:tav>
                                      </p:tavLst>
                                    </p:anim>
                                    <p:animEffect transition="in" filter="fade">
                                      <p:cBhvr>
                                        <p:cTn id="76" dur="2500"/>
                                        <p:tgtEl>
                                          <p:spTgt spid="7">
                                            <p:graphicEl>
                                              <a:dgm id="{633E802C-7001-46F9-A9CD-C058B423E24D}"/>
                                            </p:graphicEl>
                                          </p:spTgt>
                                        </p:tgtEl>
                                      </p:cBhvr>
                                    </p:animEffect>
                                  </p:childTnLst>
                                </p:cTn>
                              </p:par>
                              <p:par>
                                <p:cTn id="77" presetID="53" presetClass="entr" presetSubtype="16" fill="hold" grpId="0" nodeType="withEffect">
                                  <p:stCondLst>
                                    <p:cond delay="13000"/>
                                  </p:stCondLst>
                                  <p:childTnLst>
                                    <p:set>
                                      <p:cBhvr>
                                        <p:cTn id="78" dur="1" fill="hold">
                                          <p:stCondLst>
                                            <p:cond delay="0"/>
                                          </p:stCondLst>
                                        </p:cTn>
                                        <p:tgtEl>
                                          <p:spTgt spid="7">
                                            <p:graphicEl>
                                              <a:dgm id="{32F180E5-30BC-4EE0-9634-13C6DF1D4C1A}"/>
                                            </p:graphicEl>
                                          </p:spTgt>
                                        </p:tgtEl>
                                        <p:attrNameLst>
                                          <p:attrName>style.visibility</p:attrName>
                                        </p:attrNameLst>
                                      </p:cBhvr>
                                      <p:to>
                                        <p:strVal val="visible"/>
                                      </p:to>
                                    </p:set>
                                    <p:anim calcmode="lin" valueType="num">
                                      <p:cBhvr>
                                        <p:cTn id="79" dur="2500" fill="hold"/>
                                        <p:tgtEl>
                                          <p:spTgt spid="7">
                                            <p:graphicEl>
                                              <a:dgm id="{32F180E5-30BC-4EE0-9634-13C6DF1D4C1A}"/>
                                            </p:graphicEl>
                                          </p:spTgt>
                                        </p:tgtEl>
                                        <p:attrNameLst>
                                          <p:attrName>ppt_w</p:attrName>
                                        </p:attrNameLst>
                                      </p:cBhvr>
                                      <p:tavLst>
                                        <p:tav tm="0">
                                          <p:val>
                                            <p:fltVal val="0"/>
                                          </p:val>
                                        </p:tav>
                                        <p:tav tm="100000">
                                          <p:val>
                                            <p:strVal val="#ppt_w"/>
                                          </p:val>
                                        </p:tav>
                                      </p:tavLst>
                                    </p:anim>
                                    <p:anim calcmode="lin" valueType="num">
                                      <p:cBhvr>
                                        <p:cTn id="80" dur="2500" fill="hold"/>
                                        <p:tgtEl>
                                          <p:spTgt spid="7">
                                            <p:graphicEl>
                                              <a:dgm id="{32F180E5-30BC-4EE0-9634-13C6DF1D4C1A}"/>
                                            </p:graphicEl>
                                          </p:spTgt>
                                        </p:tgtEl>
                                        <p:attrNameLst>
                                          <p:attrName>ppt_h</p:attrName>
                                        </p:attrNameLst>
                                      </p:cBhvr>
                                      <p:tavLst>
                                        <p:tav tm="0">
                                          <p:val>
                                            <p:fltVal val="0"/>
                                          </p:val>
                                        </p:tav>
                                        <p:tav tm="100000">
                                          <p:val>
                                            <p:strVal val="#ppt_h"/>
                                          </p:val>
                                        </p:tav>
                                      </p:tavLst>
                                    </p:anim>
                                    <p:animEffect transition="in" filter="fade">
                                      <p:cBhvr>
                                        <p:cTn id="81" dur="2500"/>
                                        <p:tgtEl>
                                          <p:spTgt spid="7">
                                            <p:graphicEl>
                                              <a:dgm id="{32F180E5-30BC-4EE0-9634-13C6DF1D4C1A}"/>
                                            </p:graphicEl>
                                          </p:spTgt>
                                        </p:tgtEl>
                                      </p:cBhvr>
                                    </p:animEffect>
                                  </p:childTnLst>
                                </p:cTn>
                              </p:par>
                              <p:par>
                                <p:cTn id="82" presetID="53" presetClass="entr" presetSubtype="16" fill="hold" grpId="0" nodeType="withEffect">
                                  <p:stCondLst>
                                    <p:cond delay="14750"/>
                                  </p:stCondLst>
                                  <p:childTnLst>
                                    <p:set>
                                      <p:cBhvr>
                                        <p:cTn id="83" dur="1" fill="hold">
                                          <p:stCondLst>
                                            <p:cond delay="0"/>
                                          </p:stCondLst>
                                        </p:cTn>
                                        <p:tgtEl>
                                          <p:spTgt spid="7">
                                            <p:graphicEl>
                                              <a:dgm id="{FA24DCA5-8103-4544-A381-DE40606BADDD}"/>
                                            </p:graphicEl>
                                          </p:spTgt>
                                        </p:tgtEl>
                                        <p:attrNameLst>
                                          <p:attrName>style.visibility</p:attrName>
                                        </p:attrNameLst>
                                      </p:cBhvr>
                                      <p:to>
                                        <p:strVal val="visible"/>
                                      </p:to>
                                    </p:set>
                                    <p:anim calcmode="lin" valueType="num">
                                      <p:cBhvr>
                                        <p:cTn id="84" dur="2500" fill="hold"/>
                                        <p:tgtEl>
                                          <p:spTgt spid="7">
                                            <p:graphicEl>
                                              <a:dgm id="{FA24DCA5-8103-4544-A381-DE40606BADDD}"/>
                                            </p:graphicEl>
                                          </p:spTgt>
                                        </p:tgtEl>
                                        <p:attrNameLst>
                                          <p:attrName>ppt_w</p:attrName>
                                        </p:attrNameLst>
                                      </p:cBhvr>
                                      <p:tavLst>
                                        <p:tav tm="0">
                                          <p:val>
                                            <p:fltVal val="0"/>
                                          </p:val>
                                        </p:tav>
                                        <p:tav tm="100000">
                                          <p:val>
                                            <p:strVal val="#ppt_w"/>
                                          </p:val>
                                        </p:tav>
                                      </p:tavLst>
                                    </p:anim>
                                    <p:anim calcmode="lin" valueType="num">
                                      <p:cBhvr>
                                        <p:cTn id="85" dur="2500" fill="hold"/>
                                        <p:tgtEl>
                                          <p:spTgt spid="7">
                                            <p:graphicEl>
                                              <a:dgm id="{FA24DCA5-8103-4544-A381-DE40606BADDD}"/>
                                            </p:graphicEl>
                                          </p:spTgt>
                                        </p:tgtEl>
                                        <p:attrNameLst>
                                          <p:attrName>ppt_h</p:attrName>
                                        </p:attrNameLst>
                                      </p:cBhvr>
                                      <p:tavLst>
                                        <p:tav tm="0">
                                          <p:val>
                                            <p:fltVal val="0"/>
                                          </p:val>
                                        </p:tav>
                                        <p:tav tm="100000">
                                          <p:val>
                                            <p:strVal val="#ppt_h"/>
                                          </p:val>
                                        </p:tav>
                                      </p:tavLst>
                                    </p:anim>
                                    <p:animEffect transition="in" filter="fade">
                                      <p:cBhvr>
                                        <p:cTn id="86" dur="2500"/>
                                        <p:tgtEl>
                                          <p:spTgt spid="7">
                                            <p:graphicEl>
                                              <a:dgm id="{FA24DCA5-8103-4544-A381-DE40606BADDD}"/>
                                            </p:graphicEl>
                                          </p:spTgt>
                                        </p:tgtEl>
                                      </p:cBhvr>
                                    </p:animEffect>
                                  </p:childTnLst>
                                </p:cTn>
                              </p:par>
                              <p:par>
                                <p:cTn id="87" presetID="53" presetClass="entr" presetSubtype="16" fill="hold" grpId="0" nodeType="withEffect">
                                  <p:stCondLst>
                                    <p:cond delay="14250"/>
                                  </p:stCondLst>
                                  <p:childTnLst>
                                    <p:set>
                                      <p:cBhvr>
                                        <p:cTn id="88" dur="1" fill="hold">
                                          <p:stCondLst>
                                            <p:cond delay="0"/>
                                          </p:stCondLst>
                                        </p:cTn>
                                        <p:tgtEl>
                                          <p:spTgt spid="7">
                                            <p:graphicEl>
                                              <a:dgm id="{04D47705-ED5D-41E1-B520-21EEC4807BCD}"/>
                                            </p:graphicEl>
                                          </p:spTgt>
                                        </p:tgtEl>
                                        <p:attrNameLst>
                                          <p:attrName>style.visibility</p:attrName>
                                        </p:attrNameLst>
                                      </p:cBhvr>
                                      <p:to>
                                        <p:strVal val="visible"/>
                                      </p:to>
                                    </p:set>
                                    <p:anim calcmode="lin" valueType="num">
                                      <p:cBhvr>
                                        <p:cTn id="89" dur="2500" fill="hold"/>
                                        <p:tgtEl>
                                          <p:spTgt spid="7">
                                            <p:graphicEl>
                                              <a:dgm id="{04D47705-ED5D-41E1-B520-21EEC4807BCD}"/>
                                            </p:graphicEl>
                                          </p:spTgt>
                                        </p:tgtEl>
                                        <p:attrNameLst>
                                          <p:attrName>ppt_w</p:attrName>
                                        </p:attrNameLst>
                                      </p:cBhvr>
                                      <p:tavLst>
                                        <p:tav tm="0">
                                          <p:val>
                                            <p:fltVal val="0"/>
                                          </p:val>
                                        </p:tav>
                                        <p:tav tm="100000">
                                          <p:val>
                                            <p:strVal val="#ppt_w"/>
                                          </p:val>
                                        </p:tav>
                                      </p:tavLst>
                                    </p:anim>
                                    <p:anim calcmode="lin" valueType="num">
                                      <p:cBhvr>
                                        <p:cTn id="90" dur="2500" fill="hold"/>
                                        <p:tgtEl>
                                          <p:spTgt spid="7">
                                            <p:graphicEl>
                                              <a:dgm id="{04D47705-ED5D-41E1-B520-21EEC4807BCD}"/>
                                            </p:graphicEl>
                                          </p:spTgt>
                                        </p:tgtEl>
                                        <p:attrNameLst>
                                          <p:attrName>ppt_h</p:attrName>
                                        </p:attrNameLst>
                                      </p:cBhvr>
                                      <p:tavLst>
                                        <p:tav tm="0">
                                          <p:val>
                                            <p:fltVal val="0"/>
                                          </p:val>
                                        </p:tav>
                                        <p:tav tm="100000">
                                          <p:val>
                                            <p:strVal val="#ppt_h"/>
                                          </p:val>
                                        </p:tav>
                                      </p:tavLst>
                                    </p:anim>
                                    <p:animEffect transition="in" filter="fade">
                                      <p:cBhvr>
                                        <p:cTn id="91" dur="2500"/>
                                        <p:tgtEl>
                                          <p:spTgt spid="7">
                                            <p:graphicEl>
                                              <a:dgm id="{04D47705-ED5D-41E1-B520-21EEC4807B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2" fill="hold" display="0">
                  <p:stCondLst>
                    <p:cond delay="indefinite"/>
                  </p:stCondLst>
                  <p:endCondLst>
                    <p:cond evt="onStopAudio" delay="0">
                      <p:tgtEl>
                        <p:sldTgt/>
                      </p:tgtEl>
                    </p:cond>
                  </p:endCondLst>
                </p:cTn>
                <p:tgtEl>
                  <p:spTgt spid="4"/>
                </p:tgtEl>
              </p:cMediaNode>
            </p:audio>
          </p:childTnLst>
        </p:cTn>
      </p:par>
    </p:tnLst>
    <p:bldLst>
      <p:bldGraphic spid="7" grpId="0" uiExpand="1">
        <p:bldSub>
          <a:bldDgm bld="one"/>
        </p:bldSub>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RA LOGRAR EL OBJETIVO ">
            <a:hlinkClick r:id="" action="ppaction://media"/>
          </p:cNvPr>
          <p:cNvPicPr>
            <a:picLocks noChangeAspect="1"/>
          </p:cNvPicPr>
          <p:nvPr>
            <a:audioFile r:link="rId1"/>
            <p:extLst>
              <p:ext uri="{DAA4B4D4-6D71-4841-9C94-3DE7FCFB9230}">
                <p14:media xmlns:p14="http://schemas.microsoft.com/office/powerpoint/2010/main" r:embed="rId2">
                  <p14:trim st="453"/>
                  <p14:fade in="250" out="250"/>
                </p14:media>
              </p:ext>
            </p:extLst>
          </p:nvPr>
        </p:nvPicPr>
        <p:blipFill>
          <a:blip r:embed="rId11"/>
          <a:stretch>
            <a:fillRect/>
          </a:stretch>
        </p:blipFill>
        <p:spPr>
          <a:xfrm>
            <a:off x="30163" y="5494867"/>
            <a:ext cx="609600" cy="609600"/>
          </a:xfrm>
          <a:prstGeom prst="rect">
            <a:avLst/>
          </a:prstGeom>
        </p:spPr>
      </p:pic>
      <p:graphicFrame>
        <p:nvGraphicFramePr>
          <p:cNvPr id="7" name="Diagrama 6"/>
          <p:cNvGraphicFramePr/>
          <p:nvPr>
            <p:extLst>
              <p:ext uri="{D42A27DB-BD31-4B8C-83A1-F6EECF244321}">
                <p14:modId xmlns:p14="http://schemas.microsoft.com/office/powerpoint/2010/main" val="4294784734"/>
              </p:ext>
            </p:extLst>
          </p:nvPr>
        </p:nvGraphicFramePr>
        <p:xfrm>
          <a:off x="334963" y="873125"/>
          <a:ext cx="11266487" cy="57738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CuadroTexto 7"/>
          <p:cNvSpPr txBox="1"/>
          <p:nvPr/>
        </p:nvSpPr>
        <p:spPr>
          <a:xfrm>
            <a:off x="0" y="288350"/>
            <a:ext cx="631348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MX" sz="3200" b="1" dirty="0" smtClean="0">
                <a:latin typeface="Caviar Dreams" panose="020B0402020204020504" pitchFamily="34" charset="0"/>
              </a:rPr>
              <a:t>LÍNEAS DE ACCIÓN </a:t>
            </a:r>
            <a:endParaRPr lang="es-MX" sz="3200" b="1" dirty="0">
              <a:latin typeface="Caviar Dreams" panose="020B0402020204020504" pitchFamily="34" charset="0"/>
            </a:endParaRPr>
          </a:p>
        </p:txBody>
      </p:sp>
      <p:pic>
        <p:nvPicPr>
          <p:cNvPr id="11" name="1.- viri ">
            <a:hlinkClick r:id="" action="ppaction://media"/>
          </p:cNvPr>
          <p:cNvPicPr>
            <a:picLocks noChangeAspect="1"/>
          </p:cNvPicPr>
          <p:nvPr>
            <a:audioFile r:link="rId1"/>
            <p:extLst>
              <p:ext uri="{DAA4B4D4-6D71-4841-9C94-3DE7FCFB9230}">
                <p14:media xmlns:p14="http://schemas.microsoft.com/office/powerpoint/2010/main" r:embed="rId3">
                  <p14:trim st="723"/>
                  <p14:fade in="250" out="250"/>
                </p14:media>
              </p:ext>
            </p:extLst>
          </p:nvPr>
        </p:nvPicPr>
        <p:blipFill>
          <a:blip r:embed="rId11">
            <a:lum bright="70000" contrast="-70000"/>
          </a:blip>
          <a:stretch>
            <a:fillRect/>
          </a:stretch>
        </p:blipFill>
        <p:spPr>
          <a:xfrm>
            <a:off x="7078133" y="873125"/>
            <a:ext cx="609600" cy="609600"/>
          </a:xfrm>
          <a:prstGeom prst="rect">
            <a:avLst/>
          </a:prstGeom>
        </p:spPr>
      </p:pic>
      <p:pic>
        <p:nvPicPr>
          <p:cNvPr id="12" name="2.- ">
            <a:hlinkClick r:id="" action="ppaction://media"/>
          </p:cNvPr>
          <p:cNvPicPr>
            <a:picLocks noChangeAspect="1"/>
          </p:cNvPicPr>
          <p:nvPr>
            <a:audioFile r:link="rId5"/>
            <p:extLst>
              <p:ext uri="{DAA4B4D4-6D71-4841-9C94-3DE7FCFB9230}">
                <p14:media xmlns:p14="http://schemas.microsoft.com/office/powerpoint/2010/main" r:embed="rId4">
                  <p14:fade in="250" out="500"/>
                </p14:media>
              </p:ext>
            </p:extLst>
          </p:nvPr>
        </p:nvPicPr>
        <p:blipFill>
          <a:blip r:embed="rId11">
            <a:lum bright="70000" contrast="-70000"/>
          </a:blip>
          <a:stretch>
            <a:fillRect/>
          </a:stretch>
        </p:blipFill>
        <p:spPr>
          <a:xfrm>
            <a:off x="6553200" y="1828800"/>
            <a:ext cx="609600" cy="609600"/>
          </a:xfrm>
          <a:prstGeom prst="rect">
            <a:avLst/>
          </a:prstGeom>
        </p:spPr>
      </p:pic>
      <p:pic>
        <p:nvPicPr>
          <p:cNvPr id="13" name="3.- ">
            <a:hlinkClick r:id="" action="ppaction://media"/>
          </p:cNvPr>
          <p:cNvPicPr>
            <a:picLocks noChangeAspect="1"/>
          </p:cNvPicPr>
          <p:nvPr>
            <a:audioFile r:link="rId1"/>
            <p:extLst>
              <p:ext uri="{DAA4B4D4-6D71-4841-9C94-3DE7FCFB9230}">
                <p14:media xmlns:p14="http://schemas.microsoft.com/office/powerpoint/2010/main" r:embed="rId6">
                  <p14:trim st="507"/>
                  <p14:fade in="250"/>
                </p14:media>
              </p:ext>
            </p:extLst>
          </p:nvPr>
        </p:nvPicPr>
        <p:blipFill>
          <a:blip r:embed="rId11">
            <a:lum bright="70000" contrast="-70000"/>
          </a:blip>
          <a:stretch>
            <a:fillRect/>
          </a:stretch>
        </p:blipFill>
        <p:spPr>
          <a:xfrm>
            <a:off x="6313487" y="3124200"/>
            <a:ext cx="609600" cy="609600"/>
          </a:xfrm>
          <a:prstGeom prst="rect">
            <a:avLst/>
          </a:prstGeom>
        </p:spPr>
      </p:pic>
      <p:pic>
        <p:nvPicPr>
          <p:cNvPr id="14" name="4.- ">
            <a:hlinkClick r:id="" action="ppaction://media"/>
          </p:cNvPr>
          <p:cNvPicPr>
            <a:picLocks noChangeAspect="1"/>
          </p:cNvPicPr>
          <p:nvPr>
            <a:audioFile r:link="rId1"/>
            <p:extLst>
              <p:ext uri="{DAA4B4D4-6D71-4841-9C94-3DE7FCFB9230}">
                <p14:media xmlns:p14="http://schemas.microsoft.com/office/powerpoint/2010/main" r:embed="rId7">
                  <p14:trim end="280"/>
                </p14:media>
              </p:ext>
            </p:extLst>
          </p:nvPr>
        </p:nvPicPr>
        <p:blipFill>
          <a:blip r:embed="rId11">
            <a:lum bright="70000" contrast="-70000"/>
          </a:blip>
          <a:stretch>
            <a:fillRect/>
          </a:stretch>
        </p:blipFill>
        <p:spPr>
          <a:xfrm>
            <a:off x="6773333" y="4419600"/>
            <a:ext cx="609600" cy="609600"/>
          </a:xfrm>
          <a:prstGeom prst="rect">
            <a:avLst/>
          </a:prstGeom>
        </p:spPr>
      </p:pic>
      <p:pic>
        <p:nvPicPr>
          <p:cNvPr id="15" name="5.- ">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1">
            <a:lum bright="70000" contrast="-70000"/>
          </a:blip>
          <a:stretch>
            <a:fillRect/>
          </a:stretch>
        </p:blipFill>
        <p:spPr>
          <a:xfrm>
            <a:off x="7687733" y="5799667"/>
            <a:ext cx="609600" cy="609600"/>
          </a:xfrm>
          <a:prstGeom prst="rect">
            <a:avLst/>
          </a:prstGeom>
        </p:spPr>
      </p:pic>
    </p:spTree>
    <p:extLst>
      <p:ext uri="{BB962C8B-B14F-4D97-AF65-F5344CB8AC3E}">
        <p14:creationId xmlns:p14="http://schemas.microsoft.com/office/powerpoint/2010/main" val="521867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84" fill="hold"/>
                                        <p:tgtEl>
                                          <p:spTgt spid="4"/>
                                        </p:tgtEl>
                                      </p:cBhvr>
                                    </p:cmd>
                                  </p:childTnLst>
                                </p:cTn>
                              </p:par>
                              <p:par>
                                <p:cTn id="7" presetID="42" presetClass="entr" presetSubtype="0" fill="hold" grpId="0" nodeType="withEffect">
                                  <p:stCondLst>
                                    <p:cond delay="275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anim calcmode="lin" valueType="num">
                                      <p:cBhvr>
                                        <p:cTn id="10" dur="2000" fill="hold"/>
                                        <p:tgtEl>
                                          <p:spTgt spid="8"/>
                                        </p:tgtEl>
                                        <p:attrNameLst>
                                          <p:attrName>ppt_x</p:attrName>
                                        </p:attrNameLst>
                                      </p:cBhvr>
                                      <p:tavLst>
                                        <p:tav tm="0">
                                          <p:val>
                                            <p:strVal val="#ppt_x"/>
                                          </p:val>
                                        </p:tav>
                                        <p:tav tm="100000">
                                          <p:val>
                                            <p:strVal val="#ppt_x"/>
                                          </p:val>
                                        </p:tav>
                                      </p:tavLst>
                                    </p:anim>
                                    <p:anim calcmode="lin" valueType="num">
                                      <p:cBhvr>
                                        <p:cTn id="11" dur="2000" fill="hold"/>
                                        <p:tgtEl>
                                          <p:spTgt spid="8"/>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1000"/>
                                  </p:stCondLst>
                                  <p:childTnLst>
                                    <p:set>
                                      <p:cBhvr>
                                        <p:cTn id="13" dur="1" fill="hold">
                                          <p:stCondLst>
                                            <p:cond delay="0"/>
                                          </p:stCondLst>
                                        </p:cTn>
                                        <p:tgtEl>
                                          <p:spTgt spid="7">
                                            <p:graphicEl>
                                              <a:dgm id="{FC61D603-D5C9-4ADB-8B37-FD5785E839BC}"/>
                                            </p:graphicEl>
                                          </p:spTgt>
                                        </p:tgtEl>
                                        <p:attrNameLst>
                                          <p:attrName>style.visibility</p:attrName>
                                        </p:attrNameLst>
                                      </p:cBhvr>
                                      <p:to>
                                        <p:strVal val="visible"/>
                                      </p:to>
                                    </p:set>
                                    <p:anim calcmode="lin" valueType="num">
                                      <p:cBhvr>
                                        <p:cTn id="14" dur="1750" fill="hold"/>
                                        <p:tgtEl>
                                          <p:spTgt spid="7">
                                            <p:graphicEl>
                                              <a:dgm id="{FC61D603-D5C9-4ADB-8B37-FD5785E839BC}"/>
                                            </p:graphicEl>
                                          </p:spTgt>
                                        </p:tgtEl>
                                        <p:attrNameLst>
                                          <p:attrName>ppt_w</p:attrName>
                                        </p:attrNameLst>
                                      </p:cBhvr>
                                      <p:tavLst>
                                        <p:tav tm="0">
                                          <p:val>
                                            <p:fltVal val="0"/>
                                          </p:val>
                                        </p:tav>
                                        <p:tav tm="100000">
                                          <p:val>
                                            <p:strVal val="#ppt_w"/>
                                          </p:val>
                                        </p:tav>
                                      </p:tavLst>
                                    </p:anim>
                                    <p:anim calcmode="lin" valueType="num">
                                      <p:cBhvr>
                                        <p:cTn id="15" dur="1750" fill="hold"/>
                                        <p:tgtEl>
                                          <p:spTgt spid="7">
                                            <p:graphicEl>
                                              <a:dgm id="{FC61D603-D5C9-4ADB-8B37-FD5785E839BC}"/>
                                            </p:graphicEl>
                                          </p:spTgt>
                                        </p:tgtEl>
                                        <p:attrNameLst>
                                          <p:attrName>ppt_h</p:attrName>
                                        </p:attrNameLst>
                                      </p:cBhvr>
                                      <p:tavLst>
                                        <p:tav tm="0">
                                          <p:val>
                                            <p:fltVal val="0"/>
                                          </p:val>
                                        </p:tav>
                                        <p:tav tm="100000">
                                          <p:val>
                                            <p:strVal val="#ppt_h"/>
                                          </p:val>
                                        </p:tav>
                                      </p:tavLst>
                                    </p:anim>
                                    <p:animEffect transition="in" filter="fade">
                                      <p:cBhvr>
                                        <p:cTn id="16" dur="1750"/>
                                        <p:tgtEl>
                                          <p:spTgt spid="7">
                                            <p:graphicEl>
                                              <a:dgm id="{FC61D603-D5C9-4ADB-8B37-FD5785E839BC}"/>
                                            </p:graphicEl>
                                          </p:spTgt>
                                        </p:tgtEl>
                                      </p:cBhvr>
                                    </p:animEffect>
                                  </p:childTnLst>
                                </p:cTn>
                              </p:par>
                              <p:par>
                                <p:cTn id="17" presetID="53" presetClass="entr" presetSubtype="16" fill="hold" grpId="0" nodeType="withEffect">
                                  <p:stCondLst>
                                    <p:cond delay="1250"/>
                                  </p:stCondLst>
                                  <p:childTnLst>
                                    <p:set>
                                      <p:cBhvr>
                                        <p:cTn id="18" dur="1" fill="hold">
                                          <p:stCondLst>
                                            <p:cond delay="0"/>
                                          </p:stCondLst>
                                        </p:cTn>
                                        <p:tgtEl>
                                          <p:spTgt spid="7">
                                            <p:graphicEl>
                                              <a:dgm id="{78551D3C-75FF-43BD-A8C6-403255231DF5}"/>
                                            </p:graphicEl>
                                          </p:spTgt>
                                        </p:tgtEl>
                                        <p:attrNameLst>
                                          <p:attrName>style.visibility</p:attrName>
                                        </p:attrNameLst>
                                      </p:cBhvr>
                                      <p:to>
                                        <p:strVal val="visible"/>
                                      </p:to>
                                    </p:set>
                                    <p:anim calcmode="lin" valueType="num">
                                      <p:cBhvr>
                                        <p:cTn id="19" dur="2250" fill="hold"/>
                                        <p:tgtEl>
                                          <p:spTgt spid="7">
                                            <p:graphicEl>
                                              <a:dgm id="{78551D3C-75FF-43BD-A8C6-403255231DF5}"/>
                                            </p:graphicEl>
                                          </p:spTgt>
                                        </p:tgtEl>
                                        <p:attrNameLst>
                                          <p:attrName>ppt_w</p:attrName>
                                        </p:attrNameLst>
                                      </p:cBhvr>
                                      <p:tavLst>
                                        <p:tav tm="0">
                                          <p:val>
                                            <p:fltVal val="0"/>
                                          </p:val>
                                        </p:tav>
                                        <p:tav tm="100000">
                                          <p:val>
                                            <p:strVal val="#ppt_w"/>
                                          </p:val>
                                        </p:tav>
                                      </p:tavLst>
                                    </p:anim>
                                    <p:anim calcmode="lin" valueType="num">
                                      <p:cBhvr>
                                        <p:cTn id="20" dur="2250" fill="hold"/>
                                        <p:tgtEl>
                                          <p:spTgt spid="7">
                                            <p:graphicEl>
                                              <a:dgm id="{78551D3C-75FF-43BD-A8C6-403255231DF5}"/>
                                            </p:graphicEl>
                                          </p:spTgt>
                                        </p:tgtEl>
                                        <p:attrNameLst>
                                          <p:attrName>ppt_h</p:attrName>
                                        </p:attrNameLst>
                                      </p:cBhvr>
                                      <p:tavLst>
                                        <p:tav tm="0">
                                          <p:val>
                                            <p:fltVal val="0"/>
                                          </p:val>
                                        </p:tav>
                                        <p:tav tm="100000">
                                          <p:val>
                                            <p:strVal val="#ppt_h"/>
                                          </p:val>
                                        </p:tav>
                                      </p:tavLst>
                                    </p:anim>
                                    <p:animEffect transition="in" filter="fade">
                                      <p:cBhvr>
                                        <p:cTn id="21" dur="2250"/>
                                        <p:tgtEl>
                                          <p:spTgt spid="7">
                                            <p:graphicEl>
                                              <a:dgm id="{78551D3C-75FF-43BD-A8C6-403255231DF5}"/>
                                            </p:graphicEl>
                                          </p:spTgt>
                                        </p:tgtEl>
                                      </p:cBhvr>
                                    </p:animEffect>
                                  </p:childTnLst>
                                </p:cTn>
                              </p:par>
                              <p:par>
                                <p:cTn id="22" presetID="1" presetClass="mediacall" presetSubtype="0" fill="hold" nodeType="withEffect">
                                  <p:stCondLst>
                                    <p:cond delay="6250"/>
                                  </p:stCondLst>
                                  <p:childTnLst>
                                    <p:cmd type="call" cmd="playFrom(0.0)">
                                      <p:cBhvr>
                                        <p:cTn id="23" dur="11304" fill="hold"/>
                                        <p:tgtEl>
                                          <p:spTgt spid="11"/>
                                        </p:tgtEl>
                                      </p:cBhvr>
                                    </p:cmd>
                                  </p:childTnLst>
                                </p:cTn>
                              </p:par>
                              <p:par>
                                <p:cTn id="24" presetID="53" presetClass="entr" presetSubtype="16" fill="hold" grpId="0" nodeType="withEffect">
                                  <p:stCondLst>
                                    <p:cond delay="6500"/>
                                  </p:stCondLst>
                                  <p:childTnLst>
                                    <p:set>
                                      <p:cBhvr>
                                        <p:cTn id="25" dur="1" fill="hold">
                                          <p:stCondLst>
                                            <p:cond delay="0"/>
                                          </p:stCondLst>
                                        </p:cTn>
                                        <p:tgtEl>
                                          <p:spTgt spid="7">
                                            <p:graphicEl>
                                              <a:dgm id="{ED2CB672-2F77-4347-9720-F84C47ADF598}"/>
                                            </p:graphicEl>
                                          </p:spTgt>
                                        </p:tgtEl>
                                        <p:attrNameLst>
                                          <p:attrName>style.visibility</p:attrName>
                                        </p:attrNameLst>
                                      </p:cBhvr>
                                      <p:to>
                                        <p:strVal val="visible"/>
                                      </p:to>
                                    </p:set>
                                    <p:anim calcmode="lin" valueType="num">
                                      <p:cBhvr>
                                        <p:cTn id="26" dur="3750" fill="hold"/>
                                        <p:tgtEl>
                                          <p:spTgt spid="7">
                                            <p:graphicEl>
                                              <a:dgm id="{ED2CB672-2F77-4347-9720-F84C47ADF598}"/>
                                            </p:graphicEl>
                                          </p:spTgt>
                                        </p:tgtEl>
                                        <p:attrNameLst>
                                          <p:attrName>ppt_w</p:attrName>
                                        </p:attrNameLst>
                                      </p:cBhvr>
                                      <p:tavLst>
                                        <p:tav tm="0">
                                          <p:val>
                                            <p:fltVal val="0"/>
                                          </p:val>
                                        </p:tav>
                                        <p:tav tm="100000">
                                          <p:val>
                                            <p:strVal val="#ppt_w"/>
                                          </p:val>
                                        </p:tav>
                                      </p:tavLst>
                                    </p:anim>
                                    <p:anim calcmode="lin" valueType="num">
                                      <p:cBhvr>
                                        <p:cTn id="27" dur="3750" fill="hold"/>
                                        <p:tgtEl>
                                          <p:spTgt spid="7">
                                            <p:graphicEl>
                                              <a:dgm id="{ED2CB672-2F77-4347-9720-F84C47ADF598}"/>
                                            </p:graphicEl>
                                          </p:spTgt>
                                        </p:tgtEl>
                                        <p:attrNameLst>
                                          <p:attrName>ppt_h</p:attrName>
                                        </p:attrNameLst>
                                      </p:cBhvr>
                                      <p:tavLst>
                                        <p:tav tm="0">
                                          <p:val>
                                            <p:fltVal val="0"/>
                                          </p:val>
                                        </p:tav>
                                        <p:tav tm="100000">
                                          <p:val>
                                            <p:strVal val="#ppt_h"/>
                                          </p:val>
                                        </p:tav>
                                      </p:tavLst>
                                    </p:anim>
                                    <p:animEffect transition="in" filter="fade">
                                      <p:cBhvr>
                                        <p:cTn id="28" dur="3750"/>
                                        <p:tgtEl>
                                          <p:spTgt spid="7">
                                            <p:graphicEl>
                                              <a:dgm id="{ED2CB672-2F77-4347-9720-F84C47ADF598}"/>
                                            </p:graphicEl>
                                          </p:spTgt>
                                        </p:tgtEl>
                                      </p:cBhvr>
                                    </p:animEffect>
                                  </p:childTnLst>
                                </p:cTn>
                              </p:par>
                              <p:par>
                                <p:cTn id="29" presetID="53" presetClass="entr" presetSubtype="16" fill="hold" grpId="0" nodeType="withEffect">
                                  <p:stCondLst>
                                    <p:cond delay="12750"/>
                                  </p:stCondLst>
                                  <p:childTnLst>
                                    <p:set>
                                      <p:cBhvr>
                                        <p:cTn id="30" dur="1" fill="hold">
                                          <p:stCondLst>
                                            <p:cond delay="0"/>
                                          </p:stCondLst>
                                        </p:cTn>
                                        <p:tgtEl>
                                          <p:spTgt spid="7">
                                            <p:graphicEl>
                                              <a:dgm id="{39CC9F22-E4E4-4DD1-9F47-208B351EF125}"/>
                                            </p:graphicEl>
                                          </p:spTgt>
                                        </p:tgtEl>
                                        <p:attrNameLst>
                                          <p:attrName>style.visibility</p:attrName>
                                        </p:attrNameLst>
                                      </p:cBhvr>
                                      <p:to>
                                        <p:strVal val="visible"/>
                                      </p:to>
                                    </p:set>
                                    <p:anim calcmode="lin" valueType="num">
                                      <p:cBhvr>
                                        <p:cTn id="31" dur="2500" fill="hold"/>
                                        <p:tgtEl>
                                          <p:spTgt spid="7">
                                            <p:graphicEl>
                                              <a:dgm id="{39CC9F22-E4E4-4DD1-9F47-208B351EF125}"/>
                                            </p:graphicEl>
                                          </p:spTgt>
                                        </p:tgtEl>
                                        <p:attrNameLst>
                                          <p:attrName>ppt_w</p:attrName>
                                        </p:attrNameLst>
                                      </p:cBhvr>
                                      <p:tavLst>
                                        <p:tav tm="0">
                                          <p:val>
                                            <p:fltVal val="0"/>
                                          </p:val>
                                        </p:tav>
                                        <p:tav tm="100000">
                                          <p:val>
                                            <p:strVal val="#ppt_w"/>
                                          </p:val>
                                        </p:tav>
                                      </p:tavLst>
                                    </p:anim>
                                    <p:anim calcmode="lin" valueType="num">
                                      <p:cBhvr>
                                        <p:cTn id="32" dur="2500" fill="hold"/>
                                        <p:tgtEl>
                                          <p:spTgt spid="7">
                                            <p:graphicEl>
                                              <a:dgm id="{39CC9F22-E4E4-4DD1-9F47-208B351EF125}"/>
                                            </p:graphicEl>
                                          </p:spTgt>
                                        </p:tgtEl>
                                        <p:attrNameLst>
                                          <p:attrName>ppt_h</p:attrName>
                                        </p:attrNameLst>
                                      </p:cBhvr>
                                      <p:tavLst>
                                        <p:tav tm="0">
                                          <p:val>
                                            <p:fltVal val="0"/>
                                          </p:val>
                                        </p:tav>
                                        <p:tav tm="100000">
                                          <p:val>
                                            <p:strVal val="#ppt_h"/>
                                          </p:val>
                                        </p:tav>
                                      </p:tavLst>
                                    </p:anim>
                                    <p:animEffect transition="in" filter="fade">
                                      <p:cBhvr>
                                        <p:cTn id="33" dur="2500"/>
                                        <p:tgtEl>
                                          <p:spTgt spid="7">
                                            <p:graphicEl>
                                              <a:dgm id="{39CC9F22-E4E4-4DD1-9F47-208B351EF125}"/>
                                            </p:graphicEl>
                                          </p:spTgt>
                                        </p:tgtEl>
                                      </p:cBhvr>
                                    </p:animEffect>
                                  </p:childTnLst>
                                </p:cTn>
                              </p:par>
                              <p:par>
                                <p:cTn id="34" presetID="53" presetClass="entr" presetSubtype="16" fill="hold" grpId="0" nodeType="withEffect">
                                  <p:stCondLst>
                                    <p:cond delay="10500"/>
                                  </p:stCondLst>
                                  <p:childTnLst>
                                    <p:set>
                                      <p:cBhvr>
                                        <p:cTn id="35" dur="1" fill="hold">
                                          <p:stCondLst>
                                            <p:cond delay="0"/>
                                          </p:stCondLst>
                                        </p:cTn>
                                        <p:tgtEl>
                                          <p:spTgt spid="7">
                                            <p:graphicEl>
                                              <a:dgm id="{7B67C94F-5EB8-41F7-A897-F9C3F6426416}"/>
                                            </p:graphicEl>
                                          </p:spTgt>
                                        </p:tgtEl>
                                        <p:attrNameLst>
                                          <p:attrName>style.visibility</p:attrName>
                                        </p:attrNameLst>
                                      </p:cBhvr>
                                      <p:to>
                                        <p:strVal val="visible"/>
                                      </p:to>
                                    </p:set>
                                    <p:anim calcmode="lin" valueType="num">
                                      <p:cBhvr>
                                        <p:cTn id="36" dur="3000" fill="hold"/>
                                        <p:tgtEl>
                                          <p:spTgt spid="7">
                                            <p:graphicEl>
                                              <a:dgm id="{7B67C94F-5EB8-41F7-A897-F9C3F6426416}"/>
                                            </p:graphicEl>
                                          </p:spTgt>
                                        </p:tgtEl>
                                        <p:attrNameLst>
                                          <p:attrName>ppt_w</p:attrName>
                                        </p:attrNameLst>
                                      </p:cBhvr>
                                      <p:tavLst>
                                        <p:tav tm="0">
                                          <p:val>
                                            <p:fltVal val="0"/>
                                          </p:val>
                                        </p:tav>
                                        <p:tav tm="100000">
                                          <p:val>
                                            <p:strVal val="#ppt_w"/>
                                          </p:val>
                                        </p:tav>
                                      </p:tavLst>
                                    </p:anim>
                                    <p:anim calcmode="lin" valueType="num">
                                      <p:cBhvr>
                                        <p:cTn id="37" dur="3000" fill="hold"/>
                                        <p:tgtEl>
                                          <p:spTgt spid="7">
                                            <p:graphicEl>
                                              <a:dgm id="{7B67C94F-5EB8-41F7-A897-F9C3F6426416}"/>
                                            </p:graphicEl>
                                          </p:spTgt>
                                        </p:tgtEl>
                                        <p:attrNameLst>
                                          <p:attrName>ppt_h</p:attrName>
                                        </p:attrNameLst>
                                      </p:cBhvr>
                                      <p:tavLst>
                                        <p:tav tm="0">
                                          <p:val>
                                            <p:fltVal val="0"/>
                                          </p:val>
                                        </p:tav>
                                        <p:tav tm="100000">
                                          <p:val>
                                            <p:strVal val="#ppt_h"/>
                                          </p:val>
                                        </p:tav>
                                      </p:tavLst>
                                    </p:anim>
                                    <p:animEffect transition="in" filter="fade">
                                      <p:cBhvr>
                                        <p:cTn id="38" dur="3000"/>
                                        <p:tgtEl>
                                          <p:spTgt spid="7">
                                            <p:graphicEl>
                                              <a:dgm id="{7B67C94F-5EB8-41F7-A897-F9C3F6426416}"/>
                                            </p:graphicEl>
                                          </p:spTgt>
                                        </p:tgtEl>
                                      </p:cBhvr>
                                    </p:animEffect>
                                  </p:childTnLst>
                                </p:cTn>
                              </p:par>
                              <p:par>
                                <p:cTn id="39" presetID="1" presetClass="mediacall" presetSubtype="0" fill="hold" nodeType="withEffect">
                                  <p:stCondLst>
                                    <p:cond delay="17000"/>
                                  </p:stCondLst>
                                  <p:childTnLst>
                                    <p:cmd type="call" cmd="playFrom(0.0)">
                                      <p:cBhvr>
                                        <p:cTn id="40" dur="17043" fill="hold"/>
                                        <p:tgtEl>
                                          <p:spTgt spid="12"/>
                                        </p:tgtEl>
                                      </p:cBhvr>
                                    </p:cmd>
                                  </p:childTnLst>
                                </p:cTn>
                              </p:par>
                              <p:par>
                                <p:cTn id="41" presetID="53" presetClass="entr" presetSubtype="16" fill="hold" grpId="0" nodeType="withEffect">
                                  <p:stCondLst>
                                    <p:cond delay="17250"/>
                                  </p:stCondLst>
                                  <p:childTnLst>
                                    <p:set>
                                      <p:cBhvr>
                                        <p:cTn id="42" dur="1" fill="hold">
                                          <p:stCondLst>
                                            <p:cond delay="0"/>
                                          </p:stCondLst>
                                        </p:cTn>
                                        <p:tgtEl>
                                          <p:spTgt spid="7">
                                            <p:graphicEl>
                                              <a:dgm id="{DED2A622-0763-4FB5-A76C-160E952ACDCB}"/>
                                            </p:graphicEl>
                                          </p:spTgt>
                                        </p:tgtEl>
                                        <p:attrNameLst>
                                          <p:attrName>style.visibility</p:attrName>
                                        </p:attrNameLst>
                                      </p:cBhvr>
                                      <p:to>
                                        <p:strVal val="visible"/>
                                      </p:to>
                                    </p:set>
                                    <p:anim calcmode="lin" valueType="num">
                                      <p:cBhvr>
                                        <p:cTn id="43" dur="4000" fill="hold"/>
                                        <p:tgtEl>
                                          <p:spTgt spid="7">
                                            <p:graphicEl>
                                              <a:dgm id="{DED2A622-0763-4FB5-A76C-160E952ACDCB}"/>
                                            </p:graphicEl>
                                          </p:spTgt>
                                        </p:tgtEl>
                                        <p:attrNameLst>
                                          <p:attrName>ppt_w</p:attrName>
                                        </p:attrNameLst>
                                      </p:cBhvr>
                                      <p:tavLst>
                                        <p:tav tm="0">
                                          <p:val>
                                            <p:fltVal val="0"/>
                                          </p:val>
                                        </p:tav>
                                        <p:tav tm="100000">
                                          <p:val>
                                            <p:strVal val="#ppt_w"/>
                                          </p:val>
                                        </p:tav>
                                      </p:tavLst>
                                    </p:anim>
                                    <p:anim calcmode="lin" valueType="num">
                                      <p:cBhvr>
                                        <p:cTn id="44" dur="4000" fill="hold"/>
                                        <p:tgtEl>
                                          <p:spTgt spid="7">
                                            <p:graphicEl>
                                              <a:dgm id="{DED2A622-0763-4FB5-A76C-160E952ACDCB}"/>
                                            </p:graphicEl>
                                          </p:spTgt>
                                        </p:tgtEl>
                                        <p:attrNameLst>
                                          <p:attrName>ppt_h</p:attrName>
                                        </p:attrNameLst>
                                      </p:cBhvr>
                                      <p:tavLst>
                                        <p:tav tm="0">
                                          <p:val>
                                            <p:fltVal val="0"/>
                                          </p:val>
                                        </p:tav>
                                        <p:tav tm="100000">
                                          <p:val>
                                            <p:strVal val="#ppt_h"/>
                                          </p:val>
                                        </p:tav>
                                      </p:tavLst>
                                    </p:anim>
                                    <p:animEffect transition="in" filter="fade">
                                      <p:cBhvr>
                                        <p:cTn id="45" dur="4000"/>
                                        <p:tgtEl>
                                          <p:spTgt spid="7">
                                            <p:graphicEl>
                                              <a:dgm id="{DED2A622-0763-4FB5-A76C-160E952ACDCB}"/>
                                            </p:graphicEl>
                                          </p:spTgt>
                                        </p:tgtEl>
                                      </p:cBhvr>
                                    </p:animEffect>
                                  </p:childTnLst>
                                </p:cTn>
                              </p:par>
                              <p:par>
                                <p:cTn id="46" presetID="53" presetClass="entr" presetSubtype="16" fill="hold" grpId="0" nodeType="withEffect">
                                  <p:stCondLst>
                                    <p:cond delay="23750"/>
                                  </p:stCondLst>
                                  <p:childTnLst>
                                    <p:set>
                                      <p:cBhvr>
                                        <p:cTn id="47" dur="1" fill="hold">
                                          <p:stCondLst>
                                            <p:cond delay="0"/>
                                          </p:stCondLst>
                                        </p:cTn>
                                        <p:tgtEl>
                                          <p:spTgt spid="7">
                                            <p:graphicEl>
                                              <a:dgm id="{41527975-062D-4D9F-9330-F2472A04625C}"/>
                                            </p:graphicEl>
                                          </p:spTgt>
                                        </p:tgtEl>
                                        <p:attrNameLst>
                                          <p:attrName>style.visibility</p:attrName>
                                        </p:attrNameLst>
                                      </p:cBhvr>
                                      <p:to>
                                        <p:strVal val="visible"/>
                                      </p:to>
                                    </p:set>
                                    <p:anim calcmode="lin" valueType="num">
                                      <p:cBhvr>
                                        <p:cTn id="48" dur="3000" fill="hold"/>
                                        <p:tgtEl>
                                          <p:spTgt spid="7">
                                            <p:graphicEl>
                                              <a:dgm id="{41527975-062D-4D9F-9330-F2472A04625C}"/>
                                            </p:graphicEl>
                                          </p:spTgt>
                                        </p:tgtEl>
                                        <p:attrNameLst>
                                          <p:attrName>ppt_w</p:attrName>
                                        </p:attrNameLst>
                                      </p:cBhvr>
                                      <p:tavLst>
                                        <p:tav tm="0">
                                          <p:val>
                                            <p:fltVal val="0"/>
                                          </p:val>
                                        </p:tav>
                                        <p:tav tm="100000">
                                          <p:val>
                                            <p:strVal val="#ppt_w"/>
                                          </p:val>
                                        </p:tav>
                                      </p:tavLst>
                                    </p:anim>
                                    <p:anim calcmode="lin" valueType="num">
                                      <p:cBhvr>
                                        <p:cTn id="49" dur="3000" fill="hold"/>
                                        <p:tgtEl>
                                          <p:spTgt spid="7">
                                            <p:graphicEl>
                                              <a:dgm id="{41527975-062D-4D9F-9330-F2472A04625C}"/>
                                            </p:graphicEl>
                                          </p:spTgt>
                                        </p:tgtEl>
                                        <p:attrNameLst>
                                          <p:attrName>ppt_h</p:attrName>
                                        </p:attrNameLst>
                                      </p:cBhvr>
                                      <p:tavLst>
                                        <p:tav tm="0">
                                          <p:val>
                                            <p:fltVal val="0"/>
                                          </p:val>
                                        </p:tav>
                                        <p:tav tm="100000">
                                          <p:val>
                                            <p:strVal val="#ppt_h"/>
                                          </p:val>
                                        </p:tav>
                                      </p:tavLst>
                                    </p:anim>
                                    <p:animEffect transition="in" filter="fade">
                                      <p:cBhvr>
                                        <p:cTn id="50" dur="3000"/>
                                        <p:tgtEl>
                                          <p:spTgt spid="7">
                                            <p:graphicEl>
                                              <a:dgm id="{41527975-062D-4D9F-9330-F2472A04625C}"/>
                                            </p:graphicEl>
                                          </p:spTgt>
                                        </p:tgtEl>
                                      </p:cBhvr>
                                    </p:animEffect>
                                  </p:childTnLst>
                                </p:cTn>
                              </p:par>
                              <p:par>
                                <p:cTn id="51" presetID="53" presetClass="entr" presetSubtype="16" fill="hold" grpId="0" nodeType="withEffect">
                                  <p:stCondLst>
                                    <p:cond delay="21250"/>
                                  </p:stCondLst>
                                  <p:childTnLst>
                                    <p:set>
                                      <p:cBhvr>
                                        <p:cTn id="52" dur="1" fill="hold">
                                          <p:stCondLst>
                                            <p:cond delay="0"/>
                                          </p:stCondLst>
                                        </p:cTn>
                                        <p:tgtEl>
                                          <p:spTgt spid="7">
                                            <p:graphicEl>
                                              <a:dgm id="{A918C730-E527-4FEF-A1E5-7FB8214782ED}"/>
                                            </p:graphicEl>
                                          </p:spTgt>
                                        </p:tgtEl>
                                        <p:attrNameLst>
                                          <p:attrName>style.visibility</p:attrName>
                                        </p:attrNameLst>
                                      </p:cBhvr>
                                      <p:to>
                                        <p:strVal val="visible"/>
                                      </p:to>
                                    </p:set>
                                    <p:anim calcmode="lin" valueType="num">
                                      <p:cBhvr>
                                        <p:cTn id="53" dur="3000" fill="hold"/>
                                        <p:tgtEl>
                                          <p:spTgt spid="7">
                                            <p:graphicEl>
                                              <a:dgm id="{A918C730-E527-4FEF-A1E5-7FB8214782ED}"/>
                                            </p:graphicEl>
                                          </p:spTgt>
                                        </p:tgtEl>
                                        <p:attrNameLst>
                                          <p:attrName>ppt_w</p:attrName>
                                        </p:attrNameLst>
                                      </p:cBhvr>
                                      <p:tavLst>
                                        <p:tav tm="0">
                                          <p:val>
                                            <p:fltVal val="0"/>
                                          </p:val>
                                        </p:tav>
                                        <p:tav tm="100000">
                                          <p:val>
                                            <p:strVal val="#ppt_w"/>
                                          </p:val>
                                        </p:tav>
                                      </p:tavLst>
                                    </p:anim>
                                    <p:anim calcmode="lin" valueType="num">
                                      <p:cBhvr>
                                        <p:cTn id="54" dur="3000" fill="hold"/>
                                        <p:tgtEl>
                                          <p:spTgt spid="7">
                                            <p:graphicEl>
                                              <a:dgm id="{A918C730-E527-4FEF-A1E5-7FB8214782ED}"/>
                                            </p:graphicEl>
                                          </p:spTgt>
                                        </p:tgtEl>
                                        <p:attrNameLst>
                                          <p:attrName>ppt_h</p:attrName>
                                        </p:attrNameLst>
                                      </p:cBhvr>
                                      <p:tavLst>
                                        <p:tav tm="0">
                                          <p:val>
                                            <p:fltVal val="0"/>
                                          </p:val>
                                        </p:tav>
                                        <p:tav tm="100000">
                                          <p:val>
                                            <p:strVal val="#ppt_h"/>
                                          </p:val>
                                        </p:tav>
                                      </p:tavLst>
                                    </p:anim>
                                    <p:animEffect transition="in" filter="fade">
                                      <p:cBhvr>
                                        <p:cTn id="55" dur="3000"/>
                                        <p:tgtEl>
                                          <p:spTgt spid="7">
                                            <p:graphicEl>
                                              <a:dgm id="{A918C730-E527-4FEF-A1E5-7FB8214782ED}"/>
                                            </p:graphicEl>
                                          </p:spTgt>
                                        </p:tgtEl>
                                      </p:cBhvr>
                                    </p:animEffect>
                                  </p:childTnLst>
                                </p:cTn>
                              </p:par>
                              <p:par>
                                <p:cTn id="56" presetID="1" presetClass="mediacall" presetSubtype="0" fill="hold" nodeType="withEffect">
                                  <p:stCondLst>
                                    <p:cond delay="34000"/>
                                  </p:stCondLst>
                                  <p:childTnLst>
                                    <p:cmd type="call" cmd="playFrom(0.0)">
                                      <p:cBhvr>
                                        <p:cTn id="57" dur="8502" fill="hold"/>
                                        <p:tgtEl>
                                          <p:spTgt spid="13"/>
                                        </p:tgtEl>
                                      </p:cBhvr>
                                    </p:cmd>
                                  </p:childTnLst>
                                </p:cTn>
                              </p:par>
                              <p:par>
                                <p:cTn id="58" presetID="53" presetClass="entr" presetSubtype="16" fill="hold" grpId="0" nodeType="withEffect">
                                  <p:stCondLst>
                                    <p:cond delay="35000"/>
                                  </p:stCondLst>
                                  <p:childTnLst>
                                    <p:set>
                                      <p:cBhvr>
                                        <p:cTn id="59" dur="1" fill="hold">
                                          <p:stCondLst>
                                            <p:cond delay="0"/>
                                          </p:stCondLst>
                                        </p:cTn>
                                        <p:tgtEl>
                                          <p:spTgt spid="7">
                                            <p:graphicEl>
                                              <a:dgm id="{18B034D9-7FF9-4F09-88EE-192EC47AB6EF}"/>
                                            </p:graphicEl>
                                          </p:spTgt>
                                        </p:tgtEl>
                                        <p:attrNameLst>
                                          <p:attrName>style.visibility</p:attrName>
                                        </p:attrNameLst>
                                      </p:cBhvr>
                                      <p:to>
                                        <p:strVal val="visible"/>
                                      </p:to>
                                    </p:set>
                                    <p:anim calcmode="lin" valueType="num">
                                      <p:cBhvr>
                                        <p:cTn id="60" dur="4000" fill="hold"/>
                                        <p:tgtEl>
                                          <p:spTgt spid="7">
                                            <p:graphicEl>
                                              <a:dgm id="{18B034D9-7FF9-4F09-88EE-192EC47AB6EF}"/>
                                            </p:graphicEl>
                                          </p:spTgt>
                                        </p:tgtEl>
                                        <p:attrNameLst>
                                          <p:attrName>ppt_w</p:attrName>
                                        </p:attrNameLst>
                                      </p:cBhvr>
                                      <p:tavLst>
                                        <p:tav tm="0">
                                          <p:val>
                                            <p:fltVal val="0"/>
                                          </p:val>
                                        </p:tav>
                                        <p:tav tm="100000">
                                          <p:val>
                                            <p:strVal val="#ppt_w"/>
                                          </p:val>
                                        </p:tav>
                                      </p:tavLst>
                                    </p:anim>
                                    <p:anim calcmode="lin" valueType="num">
                                      <p:cBhvr>
                                        <p:cTn id="61" dur="4000" fill="hold"/>
                                        <p:tgtEl>
                                          <p:spTgt spid="7">
                                            <p:graphicEl>
                                              <a:dgm id="{18B034D9-7FF9-4F09-88EE-192EC47AB6EF}"/>
                                            </p:graphicEl>
                                          </p:spTgt>
                                        </p:tgtEl>
                                        <p:attrNameLst>
                                          <p:attrName>ppt_h</p:attrName>
                                        </p:attrNameLst>
                                      </p:cBhvr>
                                      <p:tavLst>
                                        <p:tav tm="0">
                                          <p:val>
                                            <p:fltVal val="0"/>
                                          </p:val>
                                        </p:tav>
                                        <p:tav tm="100000">
                                          <p:val>
                                            <p:strVal val="#ppt_h"/>
                                          </p:val>
                                        </p:tav>
                                      </p:tavLst>
                                    </p:anim>
                                    <p:animEffect transition="in" filter="fade">
                                      <p:cBhvr>
                                        <p:cTn id="62" dur="4000"/>
                                        <p:tgtEl>
                                          <p:spTgt spid="7">
                                            <p:graphicEl>
                                              <a:dgm id="{18B034D9-7FF9-4F09-88EE-192EC47AB6EF}"/>
                                            </p:graphicEl>
                                          </p:spTgt>
                                        </p:tgtEl>
                                      </p:cBhvr>
                                    </p:animEffect>
                                  </p:childTnLst>
                                </p:cTn>
                              </p:par>
                              <p:par>
                                <p:cTn id="63" presetID="53" presetClass="entr" presetSubtype="16" fill="hold" grpId="0" nodeType="withEffect">
                                  <p:stCondLst>
                                    <p:cond delay="40750"/>
                                  </p:stCondLst>
                                  <p:childTnLst>
                                    <p:set>
                                      <p:cBhvr>
                                        <p:cTn id="64" dur="1" fill="hold">
                                          <p:stCondLst>
                                            <p:cond delay="0"/>
                                          </p:stCondLst>
                                        </p:cTn>
                                        <p:tgtEl>
                                          <p:spTgt spid="7">
                                            <p:graphicEl>
                                              <a:dgm id="{2380C21F-F1B5-449A-8053-6D3AC2D942E2}"/>
                                            </p:graphicEl>
                                          </p:spTgt>
                                        </p:tgtEl>
                                        <p:attrNameLst>
                                          <p:attrName>style.visibility</p:attrName>
                                        </p:attrNameLst>
                                      </p:cBhvr>
                                      <p:to>
                                        <p:strVal val="visible"/>
                                      </p:to>
                                    </p:set>
                                    <p:anim calcmode="lin" valueType="num">
                                      <p:cBhvr>
                                        <p:cTn id="65" dur="1750" fill="hold"/>
                                        <p:tgtEl>
                                          <p:spTgt spid="7">
                                            <p:graphicEl>
                                              <a:dgm id="{2380C21F-F1B5-449A-8053-6D3AC2D942E2}"/>
                                            </p:graphicEl>
                                          </p:spTgt>
                                        </p:tgtEl>
                                        <p:attrNameLst>
                                          <p:attrName>ppt_w</p:attrName>
                                        </p:attrNameLst>
                                      </p:cBhvr>
                                      <p:tavLst>
                                        <p:tav tm="0">
                                          <p:val>
                                            <p:fltVal val="0"/>
                                          </p:val>
                                        </p:tav>
                                        <p:tav tm="100000">
                                          <p:val>
                                            <p:strVal val="#ppt_w"/>
                                          </p:val>
                                        </p:tav>
                                      </p:tavLst>
                                    </p:anim>
                                    <p:anim calcmode="lin" valueType="num">
                                      <p:cBhvr>
                                        <p:cTn id="66" dur="1750" fill="hold"/>
                                        <p:tgtEl>
                                          <p:spTgt spid="7">
                                            <p:graphicEl>
                                              <a:dgm id="{2380C21F-F1B5-449A-8053-6D3AC2D942E2}"/>
                                            </p:graphicEl>
                                          </p:spTgt>
                                        </p:tgtEl>
                                        <p:attrNameLst>
                                          <p:attrName>ppt_h</p:attrName>
                                        </p:attrNameLst>
                                      </p:cBhvr>
                                      <p:tavLst>
                                        <p:tav tm="0">
                                          <p:val>
                                            <p:fltVal val="0"/>
                                          </p:val>
                                        </p:tav>
                                        <p:tav tm="100000">
                                          <p:val>
                                            <p:strVal val="#ppt_h"/>
                                          </p:val>
                                        </p:tav>
                                      </p:tavLst>
                                    </p:anim>
                                    <p:animEffect transition="in" filter="fade">
                                      <p:cBhvr>
                                        <p:cTn id="67" dur="1750"/>
                                        <p:tgtEl>
                                          <p:spTgt spid="7">
                                            <p:graphicEl>
                                              <a:dgm id="{2380C21F-F1B5-449A-8053-6D3AC2D942E2}"/>
                                            </p:graphicEl>
                                          </p:spTgt>
                                        </p:tgtEl>
                                      </p:cBhvr>
                                    </p:animEffect>
                                  </p:childTnLst>
                                </p:cTn>
                              </p:par>
                              <p:par>
                                <p:cTn id="68" presetID="53" presetClass="entr" presetSubtype="16" fill="hold" grpId="0" nodeType="withEffect">
                                  <p:stCondLst>
                                    <p:cond delay="39000"/>
                                  </p:stCondLst>
                                  <p:childTnLst>
                                    <p:set>
                                      <p:cBhvr>
                                        <p:cTn id="69" dur="1" fill="hold">
                                          <p:stCondLst>
                                            <p:cond delay="0"/>
                                          </p:stCondLst>
                                        </p:cTn>
                                        <p:tgtEl>
                                          <p:spTgt spid="7">
                                            <p:graphicEl>
                                              <a:dgm id="{AF850E1F-6D4E-4E2F-9075-F09AED05FF68}"/>
                                            </p:graphicEl>
                                          </p:spTgt>
                                        </p:tgtEl>
                                        <p:attrNameLst>
                                          <p:attrName>style.visibility</p:attrName>
                                        </p:attrNameLst>
                                      </p:cBhvr>
                                      <p:to>
                                        <p:strVal val="visible"/>
                                      </p:to>
                                    </p:set>
                                    <p:anim calcmode="lin" valueType="num">
                                      <p:cBhvr>
                                        <p:cTn id="70" dur="3250" fill="hold"/>
                                        <p:tgtEl>
                                          <p:spTgt spid="7">
                                            <p:graphicEl>
                                              <a:dgm id="{AF850E1F-6D4E-4E2F-9075-F09AED05FF68}"/>
                                            </p:graphicEl>
                                          </p:spTgt>
                                        </p:tgtEl>
                                        <p:attrNameLst>
                                          <p:attrName>ppt_w</p:attrName>
                                        </p:attrNameLst>
                                      </p:cBhvr>
                                      <p:tavLst>
                                        <p:tav tm="0">
                                          <p:val>
                                            <p:fltVal val="0"/>
                                          </p:val>
                                        </p:tav>
                                        <p:tav tm="100000">
                                          <p:val>
                                            <p:strVal val="#ppt_w"/>
                                          </p:val>
                                        </p:tav>
                                      </p:tavLst>
                                    </p:anim>
                                    <p:anim calcmode="lin" valueType="num">
                                      <p:cBhvr>
                                        <p:cTn id="71" dur="3250" fill="hold"/>
                                        <p:tgtEl>
                                          <p:spTgt spid="7">
                                            <p:graphicEl>
                                              <a:dgm id="{AF850E1F-6D4E-4E2F-9075-F09AED05FF68}"/>
                                            </p:graphicEl>
                                          </p:spTgt>
                                        </p:tgtEl>
                                        <p:attrNameLst>
                                          <p:attrName>ppt_h</p:attrName>
                                        </p:attrNameLst>
                                      </p:cBhvr>
                                      <p:tavLst>
                                        <p:tav tm="0">
                                          <p:val>
                                            <p:fltVal val="0"/>
                                          </p:val>
                                        </p:tav>
                                        <p:tav tm="100000">
                                          <p:val>
                                            <p:strVal val="#ppt_h"/>
                                          </p:val>
                                        </p:tav>
                                      </p:tavLst>
                                    </p:anim>
                                    <p:animEffect transition="in" filter="fade">
                                      <p:cBhvr>
                                        <p:cTn id="72" dur="3250"/>
                                        <p:tgtEl>
                                          <p:spTgt spid="7">
                                            <p:graphicEl>
                                              <a:dgm id="{AF850E1F-6D4E-4E2F-9075-F09AED05FF68}"/>
                                            </p:graphicEl>
                                          </p:spTgt>
                                        </p:tgtEl>
                                      </p:cBhvr>
                                    </p:animEffect>
                                  </p:childTnLst>
                                </p:cTn>
                              </p:par>
                              <p:par>
                                <p:cTn id="73" presetID="1" presetClass="mediacall" presetSubtype="0" fill="hold" nodeType="withEffect">
                                  <p:stCondLst>
                                    <p:cond delay="44000"/>
                                  </p:stCondLst>
                                  <p:childTnLst>
                                    <p:cmd type="call" cmd="playFrom(0.0)">
                                      <p:cBhvr>
                                        <p:cTn id="74" dur="11747" fill="hold"/>
                                        <p:tgtEl>
                                          <p:spTgt spid="14"/>
                                        </p:tgtEl>
                                      </p:cBhvr>
                                    </p:cmd>
                                  </p:childTnLst>
                                </p:cTn>
                              </p:par>
                              <p:par>
                                <p:cTn id="75" presetID="53" presetClass="entr" presetSubtype="16" fill="hold" grpId="0" nodeType="withEffect">
                                  <p:stCondLst>
                                    <p:cond delay="44500"/>
                                  </p:stCondLst>
                                  <p:childTnLst>
                                    <p:set>
                                      <p:cBhvr>
                                        <p:cTn id="76" dur="1" fill="hold">
                                          <p:stCondLst>
                                            <p:cond delay="0"/>
                                          </p:stCondLst>
                                        </p:cTn>
                                        <p:tgtEl>
                                          <p:spTgt spid="7">
                                            <p:graphicEl>
                                              <a:dgm id="{43A66125-F6B5-44F8-BB6E-3E5DAFD6E462}"/>
                                            </p:graphicEl>
                                          </p:spTgt>
                                        </p:tgtEl>
                                        <p:attrNameLst>
                                          <p:attrName>style.visibility</p:attrName>
                                        </p:attrNameLst>
                                      </p:cBhvr>
                                      <p:to>
                                        <p:strVal val="visible"/>
                                      </p:to>
                                    </p:set>
                                    <p:anim calcmode="lin" valueType="num">
                                      <p:cBhvr>
                                        <p:cTn id="77" dur="4000" fill="hold"/>
                                        <p:tgtEl>
                                          <p:spTgt spid="7">
                                            <p:graphicEl>
                                              <a:dgm id="{43A66125-F6B5-44F8-BB6E-3E5DAFD6E462}"/>
                                            </p:graphicEl>
                                          </p:spTgt>
                                        </p:tgtEl>
                                        <p:attrNameLst>
                                          <p:attrName>ppt_w</p:attrName>
                                        </p:attrNameLst>
                                      </p:cBhvr>
                                      <p:tavLst>
                                        <p:tav tm="0">
                                          <p:val>
                                            <p:fltVal val="0"/>
                                          </p:val>
                                        </p:tav>
                                        <p:tav tm="100000">
                                          <p:val>
                                            <p:strVal val="#ppt_w"/>
                                          </p:val>
                                        </p:tav>
                                      </p:tavLst>
                                    </p:anim>
                                    <p:anim calcmode="lin" valueType="num">
                                      <p:cBhvr>
                                        <p:cTn id="78" dur="4000" fill="hold"/>
                                        <p:tgtEl>
                                          <p:spTgt spid="7">
                                            <p:graphicEl>
                                              <a:dgm id="{43A66125-F6B5-44F8-BB6E-3E5DAFD6E462}"/>
                                            </p:graphicEl>
                                          </p:spTgt>
                                        </p:tgtEl>
                                        <p:attrNameLst>
                                          <p:attrName>ppt_h</p:attrName>
                                        </p:attrNameLst>
                                      </p:cBhvr>
                                      <p:tavLst>
                                        <p:tav tm="0">
                                          <p:val>
                                            <p:fltVal val="0"/>
                                          </p:val>
                                        </p:tav>
                                        <p:tav tm="100000">
                                          <p:val>
                                            <p:strVal val="#ppt_h"/>
                                          </p:val>
                                        </p:tav>
                                      </p:tavLst>
                                    </p:anim>
                                    <p:animEffect transition="in" filter="fade">
                                      <p:cBhvr>
                                        <p:cTn id="79" dur="4000"/>
                                        <p:tgtEl>
                                          <p:spTgt spid="7">
                                            <p:graphicEl>
                                              <a:dgm id="{43A66125-F6B5-44F8-BB6E-3E5DAFD6E462}"/>
                                            </p:graphicEl>
                                          </p:spTgt>
                                        </p:tgtEl>
                                      </p:cBhvr>
                                    </p:animEffect>
                                  </p:childTnLst>
                                </p:cTn>
                              </p:par>
                              <p:par>
                                <p:cTn id="80" presetID="53" presetClass="entr" presetSubtype="16" fill="hold" grpId="0" nodeType="withEffect">
                                  <p:stCondLst>
                                    <p:cond delay="48250"/>
                                  </p:stCondLst>
                                  <p:childTnLst>
                                    <p:set>
                                      <p:cBhvr>
                                        <p:cTn id="81" dur="1" fill="hold">
                                          <p:stCondLst>
                                            <p:cond delay="0"/>
                                          </p:stCondLst>
                                        </p:cTn>
                                        <p:tgtEl>
                                          <p:spTgt spid="7">
                                            <p:graphicEl>
                                              <a:dgm id="{E9535FD2-2279-4F5D-84EF-4EEFDA0F1532}"/>
                                            </p:graphicEl>
                                          </p:spTgt>
                                        </p:tgtEl>
                                        <p:attrNameLst>
                                          <p:attrName>style.visibility</p:attrName>
                                        </p:attrNameLst>
                                      </p:cBhvr>
                                      <p:to>
                                        <p:strVal val="visible"/>
                                      </p:to>
                                    </p:set>
                                    <p:anim calcmode="lin" valueType="num">
                                      <p:cBhvr>
                                        <p:cTn id="82" dur="2000" fill="hold"/>
                                        <p:tgtEl>
                                          <p:spTgt spid="7">
                                            <p:graphicEl>
                                              <a:dgm id="{E9535FD2-2279-4F5D-84EF-4EEFDA0F1532}"/>
                                            </p:graphicEl>
                                          </p:spTgt>
                                        </p:tgtEl>
                                        <p:attrNameLst>
                                          <p:attrName>ppt_w</p:attrName>
                                        </p:attrNameLst>
                                      </p:cBhvr>
                                      <p:tavLst>
                                        <p:tav tm="0">
                                          <p:val>
                                            <p:fltVal val="0"/>
                                          </p:val>
                                        </p:tav>
                                        <p:tav tm="100000">
                                          <p:val>
                                            <p:strVal val="#ppt_w"/>
                                          </p:val>
                                        </p:tav>
                                      </p:tavLst>
                                    </p:anim>
                                    <p:anim calcmode="lin" valueType="num">
                                      <p:cBhvr>
                                        <p:cTn id="83" dur="2000" fill="hold"/>
                                        <p:tgtEl>
                                          <p:spTgt spid="7">
                                            <p:graphicEl>
                                              <a:dgm id="{E9535FD2-2279-4F5D-84EF-4EEFDA0F1532}"/>
                                            </p:graphicEl>
                                          </p:spTgt>
                                        </p:tgtEl>
                                        <p:attrNameLst>
                                          <p:attrName>ppt_h</p:attrName>
                                        </p:attrNameLst>
                                      </p:cBhvr>
                                      <p:tavLst>
                                        <p:tav tm="0">
                                          <p:val>
                                            <p:fltVal val="0"/>
                                          </p:val>
                                        </p:tav>
                                        <p:tav tm="100000">
                                          <p:val>
                                            <p:strVal val="#ppt_h"/>
                                          </p:val>
                                        </p:tav>
                                      </p:tavLst>
                                    </p:anim>
                                    <p:animEffect transition="in" filter="fade">
                                      <p:cBhvr>
                                        <p:cTn id="84" dur="2000"/>
                                        <p:tgtEl>
                                          <p:spTgt spid="7">
                                            <p:graphicEl>
                                              <a:dgm id="{E9535FD2-2279-4F5D-84EF-4EEFDA0F1532}"/>
                                            </p:graphicEl>
                                          </p:spTgt>
                                        </p:tgtEl>
                                      </p:cBhvr>
                                    </p:animEffect>
                                  </p:childTnLst>
                                </p:cTn>
                              </p:par>
                              <p:par>
                                <p:cTn id="85" presetID="53" presetClass="entr" presetSubtype="16" fill="hold" grpId="0" nodeType="withEffect">
                                  <p:stCondLst>
                                    <p:cond delay="47000"/>
                                  </p:stCondLst>
                                  <p:childTnLst>
                                    <p:set>
                                      <p:cBhvr>
                                        <p:cTn id="86" dur="1" fill="hold">
                                          <p:stCondLst>
                                            <p:cond delay="0"/>
                                          </p:stCondLst>
                                        </p:cTn>
                                        <p:tgtEl>
                                          <p:spTgt spid="7">
                                            <p:graphicEl>
                                              <a:dgm id="{BACD769D-004C-472C-ACF5-6443C84FDB04}"/>
                                            </p:graphicEl>
                                          </p:spTgt>
                                        </p:tgtEl>
                                        <p:attrNameLst>
                                          <p:attrName>style.visibility</p:attrName>
                                        </p:attrNameLst>
                                      </p:cBhvr>
                                      <p:to>
                                        <p:strVal val="visible"/>
                                      </p:to>
                                    </p:set>
                                    <p:anim calcmode="lin" valueType="num">
                                      <p:cBhvr>
                                        <p:cTn id="87" dur="2500" fill="hold"/>
                                        <p:tgtEl>
                                          <p:spTgt spid="7">
                                            <p:graphicEl>
                                              <a:dgm id="{BACD769D-004C-472C-ACF5-6443C84FDB04}"/>
                                            </p:graphicEl>
                                          </p:spTgt>
                                        </p:tgtEl>
                                        <p:attrNameLst>
                                          <p:attrName>ppt_w</p:attrName>
                                        </p:attrNameLst>
                                      </p:cBhvr>
                                      <p:tavLst>
                                        <p:tav tm="0">
                                          <p:val>
                                            <p:fltVal val="0"/>
                                          </p:val>
                                        </p:tav>
                                        <p:tav tm="100000">
                                          <p:val>
                                            <p:strVal val="#ppt_w"/>
                                          </p:val>
                                        </p:tav>
                                      </p:tavLst>
                                    </p:anim>
                                    <p:anim calcmode="lin" valueType="num">
                                      <p:cBhvr>
                                        <p:cTn id="88" dur="2500" fill="hold"/>
                                        <p:tgtEl>
                                          <p:spTgt spid="7">
                                            <p:graphicEl>
                                              <a:dgm id="{BACD769D-004C-472C-ACF5-6443C84FDB04}"/>
                                            </p:graphicEl>
                                          </p:spTgt>
                                        </p:tgtEl>
                                        <p:attrNameLst>
                                          <p:attrName>ppt_h</p:attrName>
                                        </p:attrNameLst>
                                      </p:cBhvr>
                                      <p:tavLst>
                                        <p:tav tm="0">
                                          <p:val>
                                            <p:fltVal val="0"/>
                                          </p:val>
                                        </p:tav>
                                        <p:tav tm="100000">
                                          <p:val>
                                            <p:strVal val="#ppt_h"/>
                                          </p:val>
                                        </p:tav>
                                      </p:tavLst>
                                    </p:anim>
                                    <p:animEffect transition="in" filter="fade">
                                      <p:cBhvr>
                                        <p:cTn id="89" dur="2500"/>
                                        <p:tgtEl>
                                          <p:spTgt spid="7">
                                            <p:graphicEl>
                                              <a:dgm id="{BACD769D-004C-472C-ACF5-6443C84FDB04}"/>
                                            </p:graphicEl>
                                          </p:spTgt>
                                        </p:tgtEl>
                                      </p:cBhvr>
                                    </p:animEffect>
                                  </p:childTnLst>
                                </p:cTn>
                              </p:par>
                              <p:par>
                                <p:cTn id="90" presetID="1" presetClass="mediacall" presetSubtype="0" fill="hold" nodeType="withEffect">
                                  <p:stCondLst>
                                    <p:cond delay="56250"/>
                                  </p:stCondLst>
                                  <p:childTnLst>
                                    <p:cmd type="call" cmd="playFrom(0.0)">
                                      <p:cBhvr>
                                        <p:cTn id="91" dur="16532" fill="hold"/>
                                        <p:tgtEl>
                                          <p:spTgt spid="15"/>
                                        </p:tgtEl>
                                      </p:cBhvr>
                                    </p:cmd>
                                  </p:childTnLst>
                                </p:cTn>
                              </p:par>
                              <p:par>
                                <p:cTn id="92" presetID="53" presetClass="entr" presetSubtype="16" fill="hold" grpId="0" nodeType="withEffect">
                                  <p:stCondLst>
                                    <p:cond delay="55500"/>
                                  </p:stCondLst>
                                  <p:childTnLst>
                                    <p:set>
                                      <p:cBhvr>
                                        <p:cTn id="93" dur="1" fill="hold">
                                          <p:stCondLst>
                                            <p:cond delay="0"/>
                                          </p:stCondLst>
                                        </p:cTn>
                                        <p:tgtEl>
                                          <p:spTgt spid="7">
                                            <p:graphicEl>
                                              <a:dgm id="{B5F85BAC-685F-4BD7-A2BC-36C805D78BDF}"/>
                                            </p:graphicEl>
                                          </p:spTgt>
                                        </p:tgtEl>
                                        <p:attrNameLst>
                                          <p:attrName>style.visibility</p:attrName>
                                        </p:attrNameLst>
                                      </p:cBhvr>
                                      <p:to>
                                        <p:strVal val="visible"/>
                                      </p:to>
                                    </p:set>
                                    <p:anim calcmode="lin" valueType="num">
                                      <p:cBhvr>
                                        <p:cTn id="94" dur="4000" fill="hold"/>
                                        <p:tgtEl>
                                          <p:spTgt spid="7">
                                            <p:graphicEl>
                                              <a:dgm id="{B5F85BAC-685F-4BD7-A2BC-36C805D78BDF}"/>
                                            </p:graphicEl>
                                          </p:spTgt>
                                        </p:tgtEl>
                                        <p:attrNameLst>
                                          <p:attrName>ppt_w</p:attrName>
                                        </p:attrNameLst>
                                      </p:cBhvr>
                                      <p:tavLst>
                                        <p:tav tm="0">
                                          <p:val>
                                            <p:fltVal val="0"/>
                                          </p:val>
                                        </p:tav>
                                        <p:tav tm="100000">
                                          <p:val>
                                            <p:strVal val="#ppt_w"/>
                                          </p:val>
                                        </p:tav>
                                      </p:tavLst>
                                    </p:anim>
                                    <p:anim calcmode="lin" valueType="num">
                                      <p:cBhvr>
                                        <p:cTn id="95" dur="4000" fill="hold"/>
                                        <p:tgtEl>
                                          <p:spTgt spid="7">
                                            <p:graphicEl>
                                              <a:dgm id="{B5F85BAC-685F-4BD7-A2BC-36C805D78BDF}"/>
                                            </p:graphicEl>
                                          </p:spTgt>
                                        </p:tgtEl>
                                        <p:attrNameLst>
                                          <p:attrName>ppt_h</p:attrName>
                                        </p:attrNameLst>
                                      </p:cBhvr>
                                      <p:tavLst>
                                        <p:tav tm="0">
                                          <p:val>
                                            <p:fltVal val="0"/>
                                          </p:val>
                                        </p:tav>
                                        <p:tav tm="100000">
                                          <p:val>
                                            <p:strVal val="#ppt_h"/>
                                          </p:val>
                                        </p:tav>
                                      </p:tavLst>
                                    </p:anim>
                                    <p:animEffect transition="in" filter="fade">
                                      <p:cBhvr>
                                        <p:cTn id="96" dur="4000"/>
                                        <p:tgtEl>
                                          <p:spTgt spid="7">
                                            <p:graphicEl>
                                              <a:dgm id="{B5F85BAC-685F-4BD7-A2BC-36C805D78BDF}"/>
                                            </p:graphicEl>
                                          </p:spTgt>
                                        </p:tgtEl>
                                      </p:cBhvr>
                                    </p:animEffect>
                                  </p:childTnLst>
                                </p:cTn>
                              </p:par>
                              <p:par>
                                <p:cTn id="97" presetID="53" presetClass="entr" presetSubtype="16" fill="hold" grpId="0" nodeType="withEffect">
                                  <p:stCondLst>
                                    <p:cond delay="58250"/>
                                  </p:stCondLst>
                                  <p:childTnLst>
                                    <p:set>
                                      <p:cBhvr>
                                        <p:cTn id="98" dur="1" fill="hold">
                                          <p:stCondLst>
                                            <p:cond delay="0"/>
                                          </p:stCondLst>
                                        </p:cTn>
                                        <p:tgtEl>
                                          <p:spTgt spid="7">
                                            <p:graphicEl>
                                              <a:dgm id="{EABE14BA-5BE0-4F7D-B027-F8734E363D75}"/>
                                            </p:graphicEl>
                                          </p:spTgt>
                                        </p:tgtEl>
                                        <p:attrNameLst>
                                          <p:attrName>style.visibility</p:attrName>
                                        </p:attrNameLst>
                                      </p:cBhvr>
                                      <p:to>
                                        <p:strVal val="visible"/>
                                      </p:to>
                                    </p:set>
                                    <p:anim calcmode="lin" valueType="num">
                                      <p:cBhvr>
                                        <p:cTn id="99" dur="1250" fill="hold"/>
                                        <p:tgtEl>
                                          <p:spTgt spid="7">
                                            <p:graphicEl>
                                              <a:dgm id="{EABE14BA-5BE0-4F7D-B027-F8734E363D75}"/>
                                            </p:graphicEl>
                                          </p:spTgt>
                                        </p:tgtEl>
                                        <p:attrNameLst>
                                          <p:attrName>ppt_w</p:attrName>
                                        </p:attrNameLst>
                                      </p:cBhvr>
                                      <p:tavLst>
                                        <p:tav tm="0">
                                          <p:val>
                                            <p:fltVal val="0"/>
                                          </p:val>
                                        </p:tav>
                                        <p:tav tm="100000">
                                          <p:val>
                                            <p:strVal val="#ppt_w"/>
                                          </p:val>
                                        </p:tav>
                                      </p:tavLst>
                                    </p:anim>
                                    <p:anim calcmode="lin" valueType="num">
                                      <p:cBhvr>
                                        <p:cTn id="100" dur="1250" fill="hold"/>
                                        <p:tgtEl>
                                          <p:spTgt spid="7">
                                            <p:graphicEl>
                                              <a:dgm id="{EABE14BA-5BE0-4F7D-B027-F8734E363D75}"/>
                                            </p:graphicEl>
                                          </p:spTgt>
                                        </p:tgtEl>
                                        <p:attrNameLst>
                                          <p:attrName>ppt_h</p:attrName>
                                        </p:attrNameLst>
                                      </p:cBhvr>
                                      <p:tavLst>
                                        <p:tav tm="0">
                                          <p:val>
                                            <p:fltVal val="0"/>
                                          </p:val>
                                        </p:tav>
                                        <p:tav tm="100000">
                                          <p:val>
                                            <p:strVal val="#ppt_h"/>
                                          </p:val>
                                        </p:tav>
                                      </p:tavLst>
                                    </p:anim>
                                    <p:animEffect transition="in" filter="fade">
                                      <p:cBhvr>
                                        <p:cTn id="101" dur="1250"/>
                                        <p:tgtEl>
                                          <p:spTgt spid="7">
                                            <p:graphicEl>
                                              <a:dgm id="{EABE14BA-5BE0-4F7D-B027-F8734E363D75}"/>
                                            </p:graphicEl>
                                          </p:spTgt>
                                        </p:tgtEl>
                                      </p:cBhvr>
                                    </p:animEffect>
                                  </p:childTnLst>
                                </p:cTn>
                              </p:par>
                              <p:par>
                                <p:cTn id="102" presetID="53" presetClass="entr" presetSubtype="16" fill="hold" grpId="0" nodeType="withEffect">
                                  <p:stCondLst>
                                    <p:cond delay="57250"/>
                                  </p:stCondLst>
                                  <p:childTnLst>
                                    <p:set>
                                      <p:cBhvr>
                                        <p:cTn id="103" dur="1" fill="hold">
                                          <p:stCondLst>
                                            <p:cond delay="0"/>
                                          </p:stCondLst>
                                        </p:cTn>
                                        <p:tgtEl>
                                          <p:spTgt spid="7">
                                            <p:graphicEl>
                                              <a:dgm id="{B913FEC5-B545-41DA-8C9E-31E94342BFC1}"/>
                                            </p:graphicEl>
                                          </p:spTgt>
                                        </p:tgtEl>
                                        <p:attrNameLst>
                                          <p:attrName>style.visibility</p:attrName>
                                        </p:attrNameLst>
                                      </p:cBhvr>
                                      <p:to>
                                        <p:strVal val="visible"/>
                                      </p:to>
                                    </p:set>
                                    <p:anim calcmode="lin" valueType="num">
                                      <p:cBhvr>
                                        <p:cTn id="104" dur="2250" fill="hold"/>
                                        <p:tgtEl>
                                          <p:spTgt spid="7">
                                            <p:graphicEl>
                                              <a:dgm id="{B913FEC5-B545-41DA-8C9E-31E94342BFC1}"/>
                                            </p:graphicEl>
                                          </p:spTgt>
                                        </p:tgtEl>
                                        <p:attrNameLst>
                                          <p:attrName>ppt_w</p:attrName>
                                        </p:attrNameLst>
                                      </p:cBhvr>
                                      <p:tavLst>
                                        <p:tav tm="0">
                                          <p:val>
                                            <p:fltVal val="0"/>
                                          </p:val>
                                        </p:tav>
                                        <p:tav tm="100000">
                                          <p:val>
                                            <p:strVal val="#ppt_w"/>
                                          </p:val>
                                        </p:tav>
                                      </p:tavLst>
                                    </p:anim>
                                    <p:anim calcmode="lin" valueType="num">
                                      <p:cBhvr>
                                        <p:cTn id="105" dur="2250" fill="hold"/>
                                        <p:tgtEl>
                                          <p:spTgt spid="7">
                                            <p:graphicEl>
                                              <a:dgm id="{B913FEC5-B545-41DA-8C9E-31E94342BFC1}"/>
                                            </p:graphicEl>
                                          </p:spTgt>
                                        </p:tgtEl>
                                        <p:attrNameLst>
                                          <p:attrName>ppt_h</p:attrName>
                                        </p:attrNameLst>
                                      </p:cBhvr>
                                      <p:tavLst>
                                        <p:tav tm="0">
                                          <p:val>
                                            <p:fltVal val="0"/>
                                          </p:val>
                                        </p:tav>
                                        <p:tav tm="100000">
                                          <p:val>
                                            <p:strVal val="#ppt_h"/>
                                          </p:val>
                                        </p:tav>
                                      </p:tavLst>
                                    </p:anim>
                                    <p:animEffect transition="in" filter="fade">
                                      <p:cBhvr>
                                        <p:cTn id="106" dur="2250"/>
                                        <p:tgtEl>
                                          <p:spTgt spid="7">
                                            <p:graphicEl>
                                              <a:dgm id="{B913FEC5-B545-41DA-8C9E-31E94342BF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7" fill="hold" display="0">
                  <p:stCondLst>
                    <p:cond delay="indefinite"/>
                  </p:stCondLst>
                  <p:endCondLst>
                    <p:cond evt="onStopAudio" delay="0">
                      <p:tgtEl>
                        <p:sldTgt/>
                      </p:tgtEl>
                    </p:cond>
                  </p:endCondLst>
                </p:cTn>
                <p:tgtEl>
                  <p:spTgt spid="4"/>
                </p:tgtEl>
              </p:cMediaNode>
            </p:audio>
            <p:audio>
              <p:cMediaNode vol="100000">
                <p:cTn id="108" fill="hold" display="0">
                  <p:stCondLst>
                    <p:cond delay="indefinite"/>
                  </p:stCondLst>
                  <p:endCondLst>
                    <p:cond evt="onStopAudio" delay="0">
                      <p:tgtEl>
                        <p:sldTgt/>
                      </p:tgtEl>
                    </p:cond>
                  </p:endCondLst>
                </p:cTn>
                <p:tgtEl>
                  <p:spTgt spid="11"/>
                </p:tgtEl>
              </p:cMediaNode>
            </p:audio>
            <p:audio>
              <p:cMediaNode vol="80000">
                <p:cTn id="109" fill="hold" display="0">
                  <p:stCondLst>
                    <p:cond delay="indefinite"/>
                  </p:stCondLst>
                  <p:endCondLst>
                    <p:cond evt="onStopAudio" delay="0">
                      <p:tgtEl>
                        <p:sldTgt/>
                      </p:tgtEl>
                    </p:cond>
                  </p:endCondLst>
                </p:cTn>
                <p:tgtEl>
                  <p:spTgt spid="12"/>
                </p:tgtEl>
              </p:cMediaNode>
            </p:audio>
            <p:audio>
              <p:cMediaNode vol="80000">
                <p:cTn id="110" fill="hold" display="0">
                  <p:stCondLst>
                    <p:cond delay="indefinite"/>
                  </p:stCondLst>
                  <p:endCondLst>
                    <p:cond evt="onStopAudio" delay="0">
                      <p:tgtEl>
                        <p:sldTgt/>
                      </p:tgtEl>
                    </p:cond>
                  </p:endCondLst>
                </p:cTn>
                <p:tgtEl>
                  <p:spTgt spid="13"/>
                </p:tgtEl>
              </p:cMediaNode>
            </p:audio>
            <p:audio>
              <p:cMediaNode vol="80000">
                <p:cTn id="111" fill="hold" display="0">
                  <p:stCondLst>
                    <p:cond delay="indefinite"/>
                  </p:stCondLst>
                  <p:endCondLst>
                    <p:cond evt="onStopAudio" delay="0">
                      <p:tgtEl>
                        <p:sldTgt/>
                      </p:tgtEl>
                    </p:cond>
                  </p:endCondLst>
                </p:cTn>
                <p:tgtEl>
                  <p:spTgt spid="14"/>
                </p:tgtEl>
              </p:cMediaNode>
            </p:audio>
            <p:audio>
              <p:cMediaNode vol="80000">
                <p:cTn id="112" fill="hold" display="0">
                  <p:stCondLst>
                    <p:cond delay="indefinite"/>
                  </p:stCondLst>
                  <p:endCondLst>
                    <p:cond evt="onStopAudio" delay="0">
                      <p:tgtEl>
                        <p:sldTgt/>
                      </p:tgtEl>
                    </p:cond>
                  </p:endCondLst>
                </p:cTn>
                <p:tgtEl>
                  <p:spTgt spid="15"/>
                </p:tgtEl>
              </p:cMediaNode>
            </p:audio>
          </p:childTnLst>
        </p:cTn>
      </p:par>
    </p:tnLst>
    <p:bldLst>
      <p:bldGraphic spid="7" grpId="0" uiExpand="1">
        <p:bldSub>
          <a:bldDgm bld="one"/>
        </p:bldSub>
      </p:bldGraphic>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stituye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8411" y="6312877"/>
            <a:ext cx="333456" cy="333456"/>
          </a:xfrm>
          <a:prstGeom prst="rect">
            <a:avLst/>
          </a:prstGeom>
        </p:spPr>
      </p:pic>
      <p:sp>
        <p:nvSpPr>
          <p:cNvPr id="5" name="CuadroTexto 4"/>
          <p:cNvSpPr txBox="1"/>
          <p:nvPr/>
        </p:nvSpPr>
        <p:spPr>
          <a:xfrm>
            <a:off x="334963" y="190282"/>
            <a:ext cx="5808134"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MX" sz="2400" b="1" dirty="0" smtClean="0">
                <a:latin typeface="Caviar Dreams" panose="020B0402020204020504" pitchFamily="34" charset="0"/>
              </a:rPr>
              <a:t>¿Cómo se constituyen los recursos que financian este programa? </a:t>
            </a:r>
            <a:endParaRPr lang="es-MX" sz="2400" b="1" dirty="0">
              <a:latin typeface="Caviar Dreams" panose="020B0402020204020504" pitchFamily="34" charset="0"/>
            </a:endParaRPr>
          </a:p>
        </p:txBody>
      </p:sp>
      <p:pic>
        <p:nvPicPr>
          <p:cNvPr id="7" name="respuesta viri ">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334963" y="6312877"/>
            <a:ext cx="333456" cy="333456"/>
          </a:xfrm>
          <a:prstGeom prst="rect">
            <a:avLst/>
          </a:prstGeom>
        </p:spPr>
      </p:pic>
      <p:graphicFrame>
        <p:nvGraphicFramePr>
          <p:cNvPr id="8" name="Diagrama 7"/>
          <p:cNvGraphicFramePr/>
          <p:nvPr>
            <p:extLst>
              <p:ext uri="{D42A27DB-BD31-4B8C-83A1-F6EECF244321}">
                <p14:modId xmlns:p14="http://schemas.microsoft.com/office/powerpoint/2010/main" val="92280082"/>
              </p:ext>
            </p:extLst>
          </p:nvPr>
        </p:nvGraphicFramePr>
        <p:xfrm>
          <a:off x="337090" y="836613"/>
          <a:ext cx="11301321" cy="70879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90710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5" fill="hold"/>
                                        <p:tgtEl>
                                          <p:spTgt spid="4"/>
                                        </p:tgtEl>
                                      </p:cBhvr>
                                    </p:cmd>
                                  </p:childTnLst>
                                </p:cTn>
                              </p:par>
                              <p:par>
                                <p:cTn id="7" presetID="42" presetClass="entr" presetSubtype="0" fill="hold" grpId="0" nodeType="withEffect">
                                  <p:stCondLst>
                                    <p:cond delay="75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750"/>
                                        <p:tgtEl>
                                          <p:spTgt spid="5"/>
                                        </p:tgtEl>
                                      </p:cBhvr>
                                    </p:animEffect>
                                    <p:anim calcmode="lin" valueType="num">
                                      <p:cBhvr>
                                        <p:cTn id="10" dur="2750" fill="hold"/>
                                        <p:tgtEl>
                                          <p:spTgt spid="5"/>
                                        </p:tgtEl>
                                        <p:attrNameLst>
                                          <p:attrName>ppt_x</p:attrName>
                                        </p:attrNameLst>
                                      </p:cBhvr>
                                      <p:tavLst>
                                        <p:tav tm="0">
                                          <p:val>
                                            <p:strVal val="#ppt_x"/>
                                          </p:val>
                                        </p:tav>
                                        <p:tav tm="100000">
                                          <p:val>
                                            <p:strVal val="#ppt_x"/>
                                          </p:val>
                                        </p:tav>
                                      </p:tavLst>
                                    </p:anim>
                                    <p:anim calcmode="lin" valueType="num">
                                      <p:cBhvr>
                                        <p:cTn id="11" dur="2750" fill="hold"/>
                                        <p:tgtEl>
                                          <p:spTgt spid="5"/>
                                        </p:tgtEl>
                                        <p:attrNameLst>
                                          <p:attrName>ppt_y</p:attrName>
                                        </p:attrNameLst>
                                      </p:cBhvr>
                                      <p:tavLst>
                                        <p:tav tm="0">
                                          <p:val>
                                            <p:strVal val="#ppt_y+.1"/>
                                          </p:val>
                                        </p:tav>
                                        <p:tav tm="100000">
                                          <p:val>
                                            <p:strVal val="#ppt_y"/>
                                          </p:val>
                                        </p:tav>
                                      </p:tavLst>
                                    </p:anim>
                                  </p:childTnLst>
                                </p:cTn>
                              </p:par>
                              <p:par>
                                <p:cTn id="12" presetID="1" presetClass="mediacall" presetSubtype="0" fill="hold" nodeType="withEffect">
                                  <p:stCondLst>
                                    <p:cond delay="5000"/>
                                  </p:stCondLst>
                                  <p:childTnLst>
                                    <p:cmd type="call" cmd="playFrom(0.0)">
                                      <p:cBhvr>
                                        <p:cTn id="13" dur="4040" fill="hold"/>
                                        <p:tgtEl>
                                          <p:spTgt spid="7"/>
                                        </p:tgtEl>
                                      </p:cBhvr>
                                    </p:cmd>
                                  </p:childTnLst>
                                </p:cTn>
                              </p:par>
                              <p:par>
                                <p:cTn id="14" presetID="53" presetClass="entr" presetSubtype="16" fill="hold" grpId="0" nodeType="withEffect">
                                  <p:stCondLst>
                                    <p:cond delay="5000"/>
                                  </p:stCondLst>
                                  <p:childTnLst>
                                    <p:set>
                                      <p:cBhvr>
                                        <p:cTn id="15" dur="1" fill="hold">
                                          <p:stCondLst>
                                            <p:cond delay="0"/>
                                          </p:stCondLst>
                                        </p:cTn>
                                        <p:tgtEl>
                                          <p:spTgt spid="8">
                                            <p:graphicEl>
                                              <a:dgm id="{89F14A40-0CDF-42AA-A47D-8A94FDDA226A}"/>
                                            </p:graphicEl>
                                          </p:spTgt>
                                        </p:tgtEl>
                                        <p:attrNameLst>
                                          <p:attrName>style.visibility</p:attrName>
                                        </p:attrNameLst>
                                      </p:cBhvr>
                                      <p:to>
                                        <p:strVal val="visible"/>
                                      </p:to>
                                    </p:set>
                                    <p:anim calcmode="lin" valueType="num">
                                      <p:cBhvr>
                                        <p:cTn id="16" dur="2750" fill="hold"/>
                                        <p:tgtEl>
                                          <p:spTgt spid="8">
                                            <p:graphicEl>
                                              <a:dgm id="{89F14A40-0CDF-42AA-A47D-8A94FDDA226A}"/>
                                            </p:graphicEl>
                                          </p:spTgt>
                                        </p:tgtEl>
                                        <p:attrNameLst>
                                          <p:attrName>ppt_w</p:attrName>
                                        </p:attrNameLst>
                                      </p:cBhvr>
                                      <p:tavLst>
                                        <p:tav tm="0">
                                          <p:val>
                                            <p:fltVal val="0"/>
                                          </p:val>
                                        </p:tav>
                                        <p:tav tm="100000">
                                          <p:val>
                                            <p:strVal val="#ppt_w"/>
                                          </p:val>
                                        </p:tav>
                                      </p:tavLst>
                                    </p:anim>
                                    <p:anim calcmode="lin" valueType="num">
                                      <p:cBhvr>
                                        <p:cTn id="17" dur="2750" fill="hold"/>
                                        <p:tgtEl>
                                          <p:spTgt spid="8">
                                            <p:graphicEl>
                                              <a:dgm id="{89F14A40-0CDF-42AA-A47D-8A94FDDA226A}"/>
                                            </p:graphicEl>
                                          </p:spTgt>
                                        </p:tgtEl>
                                        <p:attrNameLst>
                                          <p:attrName>ppt_h</p:attrName>
                                        </p:attrNameLst>
                                      </p:cBhvr>
                                      <p:tavLst>
                                        <p:tav tm="0">
                                          <p:val>
                                            <p:fltVal val="0"/>
                                          </p:val>
                                        </p:tav>
                                        <p:tav tm="100000">
                                          <p:val>
                                            <p:strVal val="#ppt_h"/>
                                          </p:val>
                                        </p:tav>
                                      </p:tavLst>
                                    </p:anim>
                                    <p:animEffect transition="in" filter="fade">
                                      <p:cBhvr>
                                        <p:cTn id="18" dur="2750"/>
                                        <p:tgtEl>
                                          <p:spTgt spid="8">
                                            <p:graphicEl>
                                              <a:dgm id="{89F14A40-0CDF-42AA-A47D-8A94FDDA226A}"/>
                                            </p:graphicEl>
                                          </p:spTgt>
                                        </p:tgtEl>
                                      </p:cBhvr>
                                    </p:animEffect>
                                  </p:childTnLst>
                                </p:cTn>
                              </p:par>
                              <p:par>
                                <p:cTn id="19" presetID="53" presetClass="entr" presetSubtype="16" fill="hold" grpId="0" nodeType="withEffect">
                                  <p:stCondLst>
                                    <p:cond delay="7250"/>
                                  </p:stCondLst>
                                  <p:childTnLst>
                                    <p:set>
                                      <p:cBhvr>
                                        <p:cTn id="20" dur="1" fill="hold">
                                          <p:stCondLst>
                                            <p:cond delay="0"/>
                                          </p:stCondLst>
                                        </p:cTn>
                                        <p:tgtEl>
                                          <p:spTgt spid="8">
                                            <p:graphicEl>
                                              <a:dgm id="{C92D6E07-AEB4-4B4A-8D5C-E309DE236D7E}"/>
                                            </p:graphicEl>
                                          </p:spTgt>
                                        </p:tgtEl>
                                        <p:attrNameLst>
                                          <p:attrName>style.visibility</p:attrName>
                                        </p:attrNameLst>
                                      </p:cBhvr>
                                      <p:to>
                                        <p:strVal val="visible"/>
                                      </p:to>
                                    </p:set>
                                    <p:anim calcmode="lin" valueType="num">
                                      <p:cBhvr>
                                        <p:cTn id="21" dur="2000" fill="hold"/>
                                        <p:tgtEl>
                                          <p:spTgt spid="8">
                                            <p:graphicEl>
                                              <a:dgm id="{C92D6E07-AEB4-4B4A-8D5C-E309DE236D7E}"/>
                                            </p:graphicEl>
                                          </p:spTgt>
                                        </p:tgtEl>
                                        <p:attrNameLst>
                                          <p:attrName>ppt_w</p:attrName>
                                        </p:attrNameLst>
                                      </p:cBhvr>
                                      <p:tavLst>
                                        <p:tav tm="0">
                                          <p:val>
                                            <p:fltVal val="0"/>
                                          </p:val>
                                        </p:tav>
                                        <p:tav tm="100000">
                                          <p:val>
                                            <p:strVal val="#ppt_w"/>
                                          </p:val>
                                        </p:tav>
                                      </p:tavLst>
                                    </p:anim>
                                    <p:anim calcmode="lin" valueType="num">
                                      <p:cBhvr>
                                        <p:cTn id="22" dur="2000" fill="hold"/>
                                        <p:tgtEl>
                                          <p:spTgt spid="8">
                                            <p:graphicEl>
                                              <a:dgm id="{C92D6E07-AEB4-4B4A-8D5C-E309DE236D7E}"/>
                                            </p:graphicEl>
                                          </p:spTgt>
                                        </p:tgtEl>
                                        <p:attrNameLst>
                                          <p:attrName>ppt_h</p:attrName>
                                        </p:attrNameLst>
                                      </p:cBhvr>
                                      <p:tavLst>
                                        <p:tav tm="0">
                                          <p:val>
                                            <p:fltVal val="0"/>
                                          </p:val>
                                        </p:tav>
                                        <p:tav tm="100000">
                                          <p:val>
                                            <p:strVal val="#ppt_h"/>
                                          </p:val>
                                        </p:tav>
                                      </p:tavLst>
                                    </p:anim>
                                    <p:animEffect transition="in" filter="fade">
                                      <p:cBhvr>
                                        <p:cTn id="23" dur="2000"/>
                                        <p:tgtEl>
                                          <p:spTgt spid="8">
                                            <p:graphicEl>
                                              <a:dgm id="{C92D6E07-AEB4-4B4A-8D5C-E309DE236D7E}"/>
                                            </p:graphicEl>
                                          </p:spTgt>
                                        </p:tgtEl>
                                      </p:cBhvr>
                                    </p:animEffect>
                                  </p:childTnLst>
                                </p:cTn>
                              </p:par>
                              <p:par>
                                <p:cTn id="24" presetID="53" presetClass="entr" presetSubtype="16" fill="hold" grpId="0" nodeType="withEffect">
                                  <p:stCondLst>
                                    <p:cond delay="8750"/>
                                  </p:stCondLst>
                                  <p:childTnLst>
                                    <p:set>
                                      <p:cBhvr>
                                        <p:cTn id="25" dur="1" fill="hold">
                                          <p:stCondLst>
                                            <p:cond delay="0"/>
                                          </p:stCondLst>
                                        </p:cTn>
                                        <p:tgtEl>
                                          <p:spTgt spid="8">
                                            <p:graphicEl>
                                              <a:dgm id="{584D7839-331B-4537-9847-EA02E2F7131B}"/>
                                            </p:graphicEl>
                                          </p:spTgt>
                                        </p:tgtEl>
                                        <p:attrNameLst>
                                          <p:attrName>style.visibility</p:attrName>
                                        </p:attrNameLst>
                                      </p:cBhvr>
                                      <p:to>
                                        <p:strVal val="visible"/>
                                      </p:to>
                                    </p:set>
                                    <p:anim calcmode="lin" valueType="num">
                                      <p:cBhvr>
                                        <p:cTn id="26" dur="2250" fill="hold"/>
                                        <p:tgtEl>
                                          <p:spTgt spid="8">
                                            <p:graphicEl>
                                              <a:dgm id="{584D7839-331B-4537-9847-EA02E2F7131B}"/>
                                            </p:graphicEl>
                                          </p:spTgt>
                                        </p:tgtEl>
                                        <p:attrNameLst>
                                          <p:attrName>ppt_w</p:attrName>
                                        </p:attrNameLst>
                                      </p:cBhvr>
                                      <p:tavLst>
                                        <p:tav tm="0">
                                          <p:val>
                                            <p:fltVal val="0"/>
                                          </p:val>
                                        </p:tav>
                                        <p:tav tm="100000">
                                          <p:val>
                                            <p:strVal val="#ppt_w"/>
                                          </p:val>
                                        </p:tav>
                                      </p:tavLst>
                                    </p:anim>
                                    <p:anim calcmode="lin" valueType="num">
                                      <p:cBhvr>
                                        <p:cTn id="27" dur="2250" fill="hold"/>
                                        <p:tgtEl>
                                          <p:spTgt spid="8">
                                            <p:graphicEl>
                                              <a:dgm id="{584D7839-331B-4537-9847-EA02E2F7131B}"/>
                                            </p:graphicEl>
                                          </p:spTgt>
                                        </p:tgtEl>
                                        <p:attrNameLst>
                                          <p:attrName>ppt_h</p:attrName>
                                        </p:attrNameLst>
                                      </p:cBhvr>
                                      <p:tavLst>
                                        <p:tav tm="0">
                                          <p:val>
                                            <p:fltVal val="0"/>
                                          </p:val>
                                        </p:tav>
                                        <p:tav tm="100000">
                                          <p:val>
                                            <p:strVal val="#ppt_h"/>
                                          </p:val>
                                        </p:tav>
                                      </p:tavLst>
                                    </p:anim>
                                    <p:animEffect transition="in" filter="fade">
                                      <p:cBhvr>
                                        <p:cTn id="28" dur="2250"/>
                                        <p:tgtEl>
                                          <p:spTgt spid="8">
                                            <p:graphicEl>
                                              <a:dgm id="{584D7839-331B-4537-9847-EA02E2F7131B}"/>
                                            </p:graphicEl>
                                          </p:spTgt>
                                        </p:tgtEl>
                                      </p:cBhvr>
                                    </p:animEffect>
                                  </p:childTnLst>
                                </p:cTn>
                              </p:par>
                              <p:par>
                                <p:cTn id="29" presetID="53" presetClass="entr" presetSubtype="16" fill="hold" grpId="0" nodeType="withEffect">
                                  <p:stCondLst>
                                    <p:cond delay="10500"/>
                                  </p:stCondLst>
                                  <p:childTnLst>
                                    <p:set>
                                      <p:cBhvr>
                                        <p:cTn id="30" dur="1" fill="hold">
                                          <p:stCondLst>
                                            <p:cond delay="0"/>
                                          </p:stCondLst>
                                        </p:cTn>
                                        <p:tgtEl>
                                          <p:spTgt spid="8">
                                            <p:graphicEl>
                                              <a:dgm id="{21F8A31C-6927-4BCE-A039-15AB262FD0B4}"/>
                                            </p:graphicEl>
                                          </p:spTgt>
                                        </p:tgtEl>
                                        <p:attrNameLst>
                                          <p:attrName>style.visibility</p:attrName>
                                        </p:attrNameLst>
                                      </p:cBhvr>
                                      <p:to>
                                        <p:strVal val="visible"/>
                                      </p:to>
                                    </p:set>
                                    <p:anim calcmode="lin" valueType="num">
                                      <p:cBhvr>
                                        <p:cTn id="31" dur="2250" fill="hold"/>
                                        <p:tgtEl>
                                          <p:spTgt spid="8">
                                            <p:graphicEl>
                                              <a:dgm id="{21F8A31C-6927-4BCE-A039-15AB262FD0B4}"/>
                                            </p:graphicEl>
                                          </p:spTgt>
                                        </p:tgtEl>
                                        <p:attrNameLst>
                                          <p:attrName>ppt_w</p:attrName>
                                        </p:attrNameLst>
                                      </p:cBhvr>
                                      <p:tavLst>
                                        <p:tav tm="0">
                                          <p:val>
                                            <p:fltVal val="0"/>
                                          </p:val>
                                        </p:tav>
                                        <p:tav tm="100000">
                                          <p:val>
                                            <p:strVal val="#ppt_w"/>
                                          </p:val>
                                        </p:tav>
                                      </p:tavLst>
                                    </p:anim>
                                    <p:anim calcmode="lin" valueType="num">
                                      <p:cBhvr>
                                        <p:cTn id="32" dur="2250" fill="hold"/>
                                        <p:tgtEl>
                                          <p:spTgt spid="8">
                                            <p:graphicEl>
                                              <a:dgm id="{21F8A31C-6927-4BCE-A039-15AB262FD0B4}"/>
                                            </p:graphicEl>
                                          </p:spTgt>
                                        </p:tgtEl>
                                        <p:attrNameLst>
                                          <p:attrName>ppt_h</p:attrName>
                                        </p:attrNameLst>
                                      </p:cBhvr>
                                      <p:tavLst>
                                        <p:tav tm="0">
                                          <p:val>
                                            <p:fltVal val="0"/>
                                          </p:val>
                                        </p:tav>
                                        <p:tav tm="100000">
                                          <p:val>
                                            <p:strVal val="#ppt_h"/>
                                          </p:val>
                                        </p:tav>
                                      </p:tavLst>
                                    </p:anim>
                                    <p:animEffect transition="in" filter="fade">
                                      <p:cBhvr>
                                        <p:cTn id="33" dur="2250"/>
                                        <p:tgtEl>
                                          <p:spTgt spid="8">
                                            <p:graphicEl>
                                              <a:dgm id="{21F8A31C-6927-4BCE-A039-15AB262FD0B4}"/>
                                            </p:graphicEl>
                                          </p:spTgt>
                                        </p:tgtEl>
                                      </p:cBhvr>
                                    </p:animEffect>
                                  </p:childTnLst>
                                </p:cTn>
                              </p:par>
                              <p:par>
                                <p:cTn id="34" presetID="53" presetClass="entr" presetSubtype="16" fill="hold" grpId="0" nodeType="withEffect">
                                  <p:stCondLst>
                                    <p:cond delay="12250"/>
                                  </p:stCondLst>
                                  <p:childTnLst>
                                    <p:set>
                                      <p:cBhvr>
                                        <p:cTn id="35" dur="1" fill="hold">
                                          <p:stCondLst>
                                            <p:cond delay="0"/>
                                          </p:stCondLst>
                                        </p:cTn>
                                        <p:tgtEl>
                                          <p:spTgt spid="8">
                                            <p:graphicEl>
                                              <a:dgm id="{FC9935AF-14AE-4465-82F4-E2F650C19BEB}"/>
                                            </p:graphicEl>
                                          </p:spTgt>
                                        </p:tgtEl>
                                        <p:attrNameLst>
                                          <p:attrName>style.visibility</p:attrName>
                                        </p:attrNameLst>
                                      </p:cBhvr>
                                      <p:to>
                                        <p:strVal val="visible"/>
                                      </p:to>
                                    </p:set>
                                    <p:anim calcmode="lin" valueType="num">
                                      <p:cBhvr>
                                        <p:cTn id="36" dur="1750" fill="hold"/>
                                        <p:tgtEl>
                                          <p:spTgt spid="8">
                                            <p:graphicEl>
                                              <a:dgm id="{FC9935AF-14AE-4465-82F4-E2F650C19BEB}"/>
                                            </p:graphicEl>
                                          </p:spTgt>
                                        </p:tgtEl>
                                        <p:attrNameLst>
                                          <p:attrName>ppt_w</p:attrName>
                                        </p:attrNameLst>
                                      </p:cBhvr>
                                      <p:tavLst>
                                        <p:tav tm="0">
                                          <p:val>
                                            <p:fltVal val="0"/>
                                          </p:val>
                                        </p:tav>
                                        <p:tav tm="100000">
                                          <p:val>
                                            <p:strVal val="#ppt_w"/>
                                          </p:val>
                                        </p:tav>
                                      </p:tavLst>
                                    </p:anim>
                                    <p:anim calcmode="lin" valueType="num">
                                      <p:cBhvr>
                                        <p:cTn id="37" dur="1750" fill="hold"/>
                                        <p:tgtEl>
                                          <p:spTgt spid="8">
                                            <p:graphicEl>
                                              <a:dgm id="{FC9935AF-14AE-4465-82F4-E2F650C19BEB}"/>
                                            </p:graphicEl>
                                          </p:spTgt>
                                        </p:tgtEl>
                                        <p:attrNameLst>
                                          <p:attrName>ppt_h</p:attrName>
                                        </p:attrNameLst>
                                      </p:cBhvr>
                                      <p:tavLst>
                                        <p:tav tm="0">
                                          <p:val>
                                            <p:fltVal val="0"/>
                                          </p:val>
                                        </p:tav>
                                        <p:tav tm="100000">
                                          <p:val>
                                            <p:strVal val="#ppt_h"/>
                                          </p:val>
                                        </p:tav>
                                      </p:tavLst>
                                    </p:anim>
                                    <p:animEffect transition="in" filter="fade">
                                      <p:cBhvr>
                                        <p:cTn id="38" dur="1750"/>
                                        <p:tgtEl>
                                          <p:spTgt spid="8">
                                            <p:graphicEl>
                                              <a:dgm id="{FC9935AF-14AE-4465-82F4-E2F650C19BEB}"/>
                                            </p:graphicEl>
                                          </p:spTgt>
                                        </p:tgtEl>
                                      </p:cBhvr>
                                    </p:animEffect>
                                  </p:childTnLst>
                                </p:cTn>
                              </p:par>
                              <p:par>
                                <p:cTn id="39" presetID="53" presetClass="entr" presetSubtype="16" fill="hold" grpId="0" nodeType="withEffect">
                                  <p:stCondLst>
                                    <p:cond delay="13500"/>
                                  </p:stCondLst>
                                  <p:childTnLst>
                                    <p:set>
                                      <p:cBhvr>
                                        <p:cTn id="40" dur="1" fill="hold">
                                          <p:stCondLst>
                                            <p:cond delay="0"/>
                                          </p:stCondLst>
                                        </p:cTn>
                                        <p:tgtEl>
                                          <p:spTgt spid="8">
                                            <p:graphicEl>
                                              <a:dgm id="{A0E61B4F-864F-4A79-B772-6DF03E28F883}"/>
                                            </p:graphicEl>
                                          </p:spTgt>
                                        </p:tgtEl>
                                        <p:attrNameLst>
                                          <p:attrName>style.visibility</p:attrName>
                                        </p:attrNameLst>
                                      </p:cBhvr>
                                      <p:to>
                                        <p:strVal val="visible"/>
                                      </p:to>
                                    </p:set>
                                    <p:anim calcmode="lin" valueType="num">
                                      <p:cBhvr>
                                        <p:cTn id="41" dur="2000" fill="hold"/>
                                        <p:tgtEl>
                                          <p:spTgt spid="8">
                                            <p:graphicEl>
                                              <a:dgm id="{A0E61B4F-864F-4A79-B772-6DF03E28F883}"/>
                                            </p:graphicEl>
                                          </p:spTgt>
                                        </p:tgtEl>
                                        <p:attrNameLst>
                                          <p:attrName>ppt_w</p:attrName>
                                        </p:attrNameLst>
                                      </p:cBhvr>
                                      <p:tavLst>
                                        <p:tav tm="0">
                                          <p:val>
                                            <p:fltVal val="0"/>
                                          </p:val>
                                        </p:tav>
                                        <p:tav tm="100000">
                                          <p:val>
                                            <p:strVal val="#ppt_w"/>
                                          </p:val>
                                        </p:tav>
                                      </p:tavLst>
                                    </p:anim>
                                    <p:anim calcmode="lin" valueType="num">
                                      <p:cBhvr>
                                        <p:cTn id="42" dur="2000" fill="hold"/>
                                        <p:tgtEl>
                                          <p:spTgt spid="8">
                                            <p:graphicEl>
                                              <a:dgm id="{A0E61B4F-864F-4A79-B772-6DF03E28F883}"/>
                                            </p:graphicEl>
                                          </p:spTgt>
                                        </p:tgtEl>
                                        <p:attrNameLst>
                                          <p:attrName>ppt_h</p:attrName>
                                        </p:attrNameLst>
                                      </p:cBhvr>
                                      <p:tavLst>
                                        <p:tav tm="0">
                                          <p:val>
                                            <p:fltVal val="0"/>
                                          </p:val>
                                        </p:tav>
                                        <p:tav tm="100000">
                                          <p:val>
                                            <p:strVal val="#ppt_h"/>
                                          </p:val>
                                        </p:tav>
                                      </p:tavLst>
                                    </p:anim>
                                    <p:animEffect transition="in" filter="fade">
                                      <p:cBhvr>
                                        <p:cTn id="43" dur="2000"/>
                                        <p:tgtEl>
                                          <p:spTgt spid="8">
                                            <p:graphicEl>
                                              <a:dgm id="{A0E61B4F-864F-4A79-B772-6DF03E28F883}"/>
                                            </p:graphicEl>
                                          </p:spTgt>
                                        </p:tgtEl>
                                      </p:cBhvr>
                                    </p:animEffect>
                                  </p:childTnLst>
                                </p:cTn>
                              </p:par>
                              <p:par>
                                <p:cTn id="44" presetID="53" presetClass="entr" presetSubtype="16" fill="hold" grpId="0" nodeType="withEffect">
                                  <p:stCondLst>
                                    <p:cond delay="14500"/>
                                  </p:stCondLst>
                                  <p:childTnLst>
                                    <p:set>
                                      <p:cBhvr>
                                        <p:cTn id="45" dur="1" fill="hold">
                                          <p:stCondLst>
                                            <p:cond delay="0"/>
                                          </p:stCondLst>
                                        </p:cTn>
                                        <p:tgtEl>
                                          <p:spTgt spid="8">
                                            <p:graphicEl>
                                              <a:dgm id="{3C8EF544-E5E8-4237-A030-8C2924045F27}"/>
                                            </p:graphicEl>
                                          </p:spTgt>
                                        </p:tgtEl>
                                        <p:attrNameLst>
                                          <p:attrName>style.visibility</p:attrName>
                                        </p:attrNameLst>
                                      </p:cBhvr>
                                      <p:to>
                                        <p:strVal val="visible"/>
                                      </p:to>
                                    </p:set>
                                    <p:anim calcmode="lin" valueType="num">
                                      <p:cBhvr>
                                        <p:cTn id="46" dur="2000" fill="hold"/>
                                        <p:tgtEl>
                                          <p:spTgt spid="8">
                                            <p:graphicEl>
                                              <a:dgm id="{3C8EF544-E5E8-4237-A030-8C2924045F27}"/>
                                            </p:graphicEl>
                                          </p:spTgt>
                                        </p:tgtEl>
                                        <p:attrNameLst>
                                          <p:attrName>ppt_w</p:attrName>
                                        </p:attrNameLst>
                                      </p:cBhvr>
                                      <p:tavLst>
                                        <p:tav tm="0">
                                          <p:val>
                                            <p:fltVal val="0"/>
                                          </p:val>
                                        </p:tav>
                                        <p:tav tm="100000">
                                          <p:val>
                                            <p:strVal val="#ppt_w"/>
                                          </p:val>
                                        </p:tav>
                                      </p:tavLst>
                                    </p:anim>
                                    <p:anim calcmode="lin" valueType="num">
                                      <p:cBhvr>
                                        <p:cTn id="47" dur="2000" fill="hold"/>
                                        <p:tgtEl>
                                          <p:spTgt spid="8">
                                            <p:graphicEl>
                                              <a:dgm id="{3C8EF544-E5E8-4237-A030-8C2924045F27}"/>
                                            </p:graphicEl>
                                          </p:spTgt>
                                        </p:tgtEl>
                                        <p:attrNameLst>
                                          <p:attrName>ppt_h</p:attrName>
                                        </p:attrNameLst>
                                      </p:cBhvr>
                                      <p:tavLst>
                                        <p:tav tm="0">
                                          <p:val>
                                            <p:fltVal val="0"/>
                                          </p:val>
                                        </p:tav>
                                        <p:tav tm="100000">
                                          <p:val>
                                            <p:strVal val="#ppt_h"/>
                                          </p:val>
                                        </p:tav>
                                      </p:tavLst>
                                    </p:anim>
                                    <p:animEffect transition="in" filter="fade">
                                      <p:cBhvr>
                                        <p:cTn id="48" dur="2000"/>
                                        <p:tgtEl>
                                          <p:spTgt spid="8">
                                            <p:graphicEl>
                                              <a:dgm id="{3C8EF544-E5E8-4237-A030-8C2924045F27}"/>
                                            </p:graphicEl>
                                          </p:spTgt>
                                        </p:tgtEl>
                                      </p:cBhvr>
                                    </p:animEffect>
                                  </p:childTnLst>
                                </p:cTn>
                              </p:par>
                              <p:par>
                                <p:cTn id="49" presetID="53" presetClass="entr" presetSubtype="16" fill="hold" grpId="0" nodeType="withEffect">
                                  <p:stCondLst>
                                    <p:cond delay="15250"/>
                                  </p:stCondLst>
                                  <p:childTnLst>
                                    <p:set>
                                      <p:cBhvr>
                                        <p:cTn id="50" dur="1" fill="hold">
                                          <p:stCondLst>
                                            <p:cond delay="0"/>
                                          </p:stCondLst>
                                        </p:cTn>
                                        <p:tgtEl>
                                          <p:spTgt spid="8">
                                            <p:graphicEl>
                                              <a:dgm id="{F5983639-F79B-497B-9749-77759A4D4FB7}"/>
                                            </p:graphicEl>
                                          </p:spTgt>
                                        </p:tgtEl>
                                        <p:attrNameLst>
                                          <p:attrName>style.visibility</p:attrName>
                                        </p:attrNameLst>
                                      </p:cBhvr>
                                      <p:to>
                                        <p:strVal val="visible"/>
                                      </p:to>
                                    </p:set>
                                    <p:anim calcmode="lin" valueType="num">
                                      <p:cBhvr>
                                        <p:cTn id="51" dur="2000" fill="hold"/>
                                        <p:tgtEl>
                                          <p:spTgt spid="8">
                                            <p:graphicEl>
                                              <a:dgm id="{F5983639-F79B-497B-9749-77759A4D4FB7}"/>
                                            </p:graphicEl>
                                          </p:spTgt>
                                        </p:tgtEl>
                                        <p:attrNameLst>
                                          <p:attrName>ppt_w</p:attrName>
                                        </p:attrNameLst>
                                      </p:cBhvr>
                                      <p:tavLst>
                                        <p:tav tm="0">
                                          <p:val>
                                            <p:fltVal val="0"/>
                                          </p:val>
                                        </p:tav>
                                        <p:tav tm="100000">
                                          <p:val>
                                            <p:strVal val="#ppt_w"/>
                                          </p:val>
                                        </p:tav>
                                      </p:tavLst>
                                    </p:anim>
                                    <p:anim calcmode="lin" valueType="num">
                                      <p:cBhvr>
                                        <p:cTn id="52" dur="2000" fill="hold"/>
                                        <p:tgtEl>
                                          <p:spTgt spid="8">
                                            <p:graphicEl>
                                              <a:dgm id="{F5983639-F79B-497B-9749-77759A4D4FB7}"/>
                                            </p:graphicEl>
                                          </p:spTgt>
                                        </p:tgtEl>
                                        <p:attrNameLst>
                                          <p:attrName>ppt_h</p:attrName>
                                        </p:attrNameLst>
                                      </p:cBhvr>
                                      <p:tavLst>
                                        <p:tav tm="0">
                                          <p:val>
                                            <p:fltVal val="0"/>
                                          </p:val>
                                        </p:tav>
                                        <p:tav tm="100000">
                                          <p:val>
                                            <p:strVal val="#ppt_h"/>
                                          </p:val>
                                        </p:tav>
                                      </p:tavLst>
                                    </p:anim>
                                    <p:animEffect transition="in" filter="fade">
                                      <p:cBhvr>
                                        <p:cTn id="53" dur="2000"/>
                                        <p:tgtEl>
                                          <p:spTgt spid="8">
                                            <p:graphicEl>
                                              <a:dgm id="{F5983639-F79B-497B-9749-77759A4D4FB7}"/>
                                            </p:graphicEl>
                                          </p:spTgt>
                                        </p:tgtEl>
                                      </p:cBhvr>
                                    </p:animEffect>
                                  </p:childTnLst>
                                </p:cTn>
                              </p:par>
                              <p:par>
                                <p:cTn id="54" presetID="53" presetClass="entr" presetSubtype="16" fill="hold" grpId="0" nodeType="withEffect">
                                  <p:stCondLst>
                                    <p:cond delay="16500"/>
                                  </p:stCondLst>
                                  <p:childTnLst>
                                    <p:set>
                                      <p:cBhvr>
                                        <p:cTn id="55" dur="1" fill="hold">
                                          <p:stCondLst>
                                            <p:cond delay="0"/>
                                          </p:stCondLst>
                                        </p:cTn>
                                        <p:tgtEl>
                                          <p:spTgt spid="8">
                                            <p:graphicEl>
                                              <a:dgm id="{6C399441-065D-49FE-BD24-8A40AFA0754C}"/>
                                            </p:graphicEl>
                                          </p:spTgt>
                                        </p:tgtEl>
                                        <p:attrNameLst>
                                          <p:attrName>style.visibility</p:attrName>
                                        </p:attrNameLst>
                                      </p:cBhvr>
                                      <p:to>
                                        <p:strVal val="visible"/>
                                      </p:to>
                                    </p:set>
                                    <p:anim calcmode="lin" valueType="num">
                                      <p:cBhvr>
                                        <p:cTn id="56" dur="2000" fill="hold"/>
                                        <p:tgtEl>
                                          <p:spTgt spid="8">
                                            <p:graphicEl>
                                              <a:dgm id="{6C399441-065D-49FE-BD24-8A40AFA0754C}"/>
                                            </p:graphicEl>
                                          </p:spTgt>
                                        </p:tgtEl>
                                        <p:attrNameLst>
                                          <p:attrName>ppt_w</p:attrName>
                                        </p:attrNameLst>
                                      </p:cBhvr>
                                      <p:tavLst>
                                        <p:tav tm="0">
                                          <p:val>
                                            <p:fltVal val="0"/>
                                          </p:val>
                                        </p:tav>
                                        <p:tav tm="100000">
                                          <p:val>
                                            <p:strVal val="#ppt_w"/>
                                          </p:val>
                                        </p:tav>
                                      </p:tavLst>
                                    </p:anim>
                                    <p:anim calcmode="lin" valueType="num">
                                      <p:cBhvr>
                                        <p:cTn id="57" dur="2000" fill="hold"/>
                                        <p:tgtEl>
                                          <p:spTgt spid="8">
                                            <p:graphicEl>
                                              <a:dgm id="{6C399441-065D-49FE-BD24-8A40AFA0754C}"/>
                                            </p:graphicEl>
                                          </p:spTgt>
                                        </p:tgtEl>
                                        <p:attrNameLst>
                                          <p:attrName>ppt_h</p:attrName>
                                        </p:attrNameLst>
                                      </p:cBhvr>
                                      <p:tavLst>
                                        <p:tav tm="0">
                                          <p:val>
                                            <p:fltVal val="0"/>
                                          </p:val>
                                        </p:tav>
                                        <p:tav tm="100000">
                                          <p:val>
                                            <p:strVal val="#ppt_h"/>
                                          </p:val>
                                        </p:tav>
                                      </p:tavLst>
                                    </p:anim>
                                    <p:animEffect transition="in" filter="fade">
                                      <p:cBhvr>
                                        <p:cTn id="58" dur="2000"/>
                                        <p:tgtEl>
                                          <p:spTgt spid="8">
                                            <p:graphicEl>
                                              <a:dgm id="{6C399441-065D-49FE-BD24-8A40AFA0754C}"/>
                                            </p:graphicEl>
                                          </p:spTgt>
                                        </p:tgtEl>
                                      </p:cBhvr>
                                    </p:animEffect>
                                  </p:childTnLst>
                                </p:cTn>
                              </p:par>
                              <p:par>
                                <p:cTn id="59" presetID="53" presetClass="entr" presetSubtype="16" fill="hold" grpId="0" nodeType="withEffect">
                                  <p:stCondLst>
                                    <p:cond delay="18250"/>
                                  </p:stCondLst>
                                  <p:childTnLst>
                                    <p:set>
                                      <p:cBhvr>
                                        <p:cTn id="60" dur="1" fill="hold">
                                          <p:stCondLst>
                                            <p:cond delay="0"/>
                                          </p:stCondLst>
                                        </p:cTn>
                                        <p:tgtEl>
                                          <p:spTgt spid="8">
                                            <p:graphicEl>
                                              <a:dgm id="{90FF8C8A-3E50-430D-B891-3A493F14E470}"/>
                                            </p:graphicEl>
                                          </p:spTgt>
                                        </p:tgtEl>
                                        <p:attrNameLst>
                                          <p:attrName>style.visibility</p:attrName>
                                        </p:attrNameLst>
                                      </p:cBhvr>
                                      <p:to>
                                        <p:strVal val="visible"/>
                                      </p:to>
                                    </p:set>
                                    <p:anim calcmode="lin" valueType="num">
                                      <p:cBhvr>
                                        <p:cTn id="61" dur="2000" fill="hold"/>
                                        <p:tgtEl>
                                          <p:spTgt spid="8">
                                            <p:graphicEl>
                                              <a:dgm id="{90FF8C8A-3E50-430D-B891-3A493F14E470}"/>
                                            </p:graphicEl>
                                          </p:spTgt>
                                        </p:tgtEl>
                                        <p:attrNameLst>
                                          <p:attrName>ppt_w</p:attrName>
                                        </p:attrNameLst>
                                      </p:cBhvr>
                                      <p:tavLst>
                                        <p:tav tm="0">
                                          <p:val>
                                            <p:fltVal val="0"/>
                                          </p:val>
                                        </p:tav>
                                        <p:tav tm="100000">
                                          <p:val>
                                            <p:strVal val="#ppt_w"/>
                                          </p:val>
                                        </p:tav>
                                      </p:tavLst>
                                    </p:anim>
                                    <p:anim calcmode="lin" valueType="num">
                                      <p:cBhvr>
                                        <p:cTn id="62" dur="2000" fill="hold"/>
                                        <p:tgtEl>
                                          <p:spTgt spid="8">
                                            <p:graphicEl>
                                              <a:dgm id="{90FF8C8A-3E50-430D-B891-3A493F14E470}"/>
                                            </p:graphicEl>
                                          </p:spTgt>
                                        </p:tgtEl>
                                        <p:attrNameLst>
                                          <p:attrName>ppt_h</p:attrName>
                                        </p:attrNameLst>
                                      </p:cBhvr>
                                      <p:tavLst>
                                        <p:tav tm="0">
                                          <p:val>
                                            <p:fltVal val="0"/>
                                          </p:val>
                                        </p:tav>
                                        <p:tav tm="100000">
                                          <p:val>
                                            <p:strVal val="#ppt_h"/>
                                          </p:val>
                                        </p:tav>
                                      </p:tavLst>
                                    </p:anim>
                                    <p:animEffect transition="in" filter="fade">
                                      <p:cBhvr>
                                        <p:cTn id="63" dur="2000"/>
                                        <p:tgtEl>
                                          <p:spTgt spid="8">
                                            <p:graphicEl>
                                              <a:dgm id="{90FF8C8A-3E50-430D-B891-3A493F14E470}"/>
                                            </p:graphicEl>
                                          </p:spTgt>
                                        </p:tgtEl>
                                      </p:cBhvr>
                                    </p:animEffect>
                                  </p:childTnLst>
                                </p:cTn>
                              </p:par>
                              <p:par>
                                <p:cTn id="64" presetID="53" presetClass="entr" presetSubtype="16" fill="hold" grpId="0" nodeType="withEffect">
                                  <p:stCondLst>
                                    <p:cond delay="20000"/>
                                  </p:stCondLst>
                                  <p:childTnLst>
                                    <p:set>
                                      <p:cBhvr>
                                        <p:cTn id="65" dur="1" fill="hold">
                                          <p:stCondLst>
                                            <p:cond delay="0"/>
                                          </p:stCondLst>
                                        </p:cTn>
                                        <p:tgtEl>
                                          <p:spTgt spid="8">
                                            <p:graphicEl>
                                              <a:dgm id="{778D8C40-E4F1-4A8A-A221-36414F9EE30D}"/>
                                            </p:graphicEl>
                                          </p:spTgt>
                                        </p:tgtEl>
                                        <p:attrNameLst>
                                          <p:attrName>style.visibility</p:attrName>
                                        </p:attrNameLst>
                                      </p:cBhvr>
                                      <p:to>
                                        <p:strVal val="visible"/>
                                      </p:to>
                                    </p:set>
                                    <p:anim calcmode="lin" valueType="num">
                                      <p:cBhvr>
                                        <p:cTn id="66" dur="2000" fill="hold"/>
                                        <p:tgtEl>
                                          <p:spTgt spid="8">
                                            <p:graphicEl>
                                              <a:dgm id="{778D8C40-E4F1-4A8A-A221-36414F9EE30D}"/>
                                            </p:graphicEl>
                                          </p:spTgt>
                                        </p:tgtEl>
                                        <p:attrNameLst>
                                          <p:attrName>ppt_w</p:attrName>
                                        </p:attrNameLst>
                                      </p:cBhvr>
                                      <p:tavLst>
                                        <p:tav tm="0">
                                          <p:val>
                                            <p:fltVal val="0"/>
                                          </p:val>
                                        </p:tav>
                                        <p:tav tm="100000">
                                          <p:val>
                                            <p:strVal val="#ppt_w"/>
                                          </p:val>
                                        </p:tav>
                                      </p:tavLst>
                                    </p:anim>
                                    <p:anim calcmode="lin" valueType="num">
                                      <p:cBhvr>
                                        <p:cTn id="67" dur="2000" fill="hold"/>
                                        <p:tgtEl>
                                          <p:spTgt spid="8">
                                            <p:graphicEl>
                                              <a:dgm id="{778D8C40-E4F1-4A8A-A221-36414F9EE30D}"/>
                                            </p:graphicEl>
                                          </p:spTgt>
                                        </p:tgtEl>
                                        <p:attrNameLst>
                                          <p:attrName>ppt_h</p:attrName>
                                        </p:attrNameLst>
                                      </p:cBhvr>
                                      <p:tavLst>
                                        <p:tav tm="0">
                                          <p:val>
                                            <p:fltVal val="0"/>
                                          </p:val>
                                        </p:tav>
                                        <p:tav tm="100000">
                                          <p:val>
                                            <p:strVal val="#ppt_h"/>
                                          </p:val>
                                        </p:tav>
                                      </p:tavLst>
                                    </p:anim>
                                    <p:animEffect transition="in" filter="fade">
                                      <p:cBhvr>
                                        <p:cTn id="68" dur="2000"/>
                                        <p:tgtEl>
                                          <p:spTgt spid="8">
                                            <p:graphicEl>
                                              <a:dgm id="{778D8C40-E4F1-4A8A-A221-36414F9EE30D}"/>
                                            </p:graphicEl>
                                          </p:spTgt>
                                        </p:tgtEl>
                                      </p:cBhvr>
                                    </p:animEffect>
                                  </p:childTnLst>
                                </p:cTn>
                              </p:par>
                              <p:par>
                                <p:cTn id="69" presetID="53" presetClass="entr" presetSubtype="16" fill="hold" grpId="0" nodeType="withEffect">
                                  <p:stCondLst>
                                    <p:cond delay="21500"/>
                                  </p:stCondLst>
                                  <p:childTnLst>
                                    <p:set>
                                      <p:cBhvr>
                                        <p:cTn id="70" dur="1" fill="hold">
                                          <p:stCondLst>
                                            <p:cond delay="0"/>
                                          </p:stCondLst>
                                        </p:cTn>
                                        <p:tgtEl>
                                          <p:spTgt spid="8">
                                            <p:graphicEl>
                                              <a:dgm id="{01E816A6-4C3E-4978-AE65-BDF630D0C019}"/>
                                            </p:graphicEl>
                                          </p:spTgt>
                                        </p:tgtEl>
                                        <p:attrNameLst>
                                          <p:attrName>style.visibility</p:attrName>
                                        </p:attrNameLst>
                                      </p:cBhvr>
                                      <p:to>
                                        <p:strVal val="visible"/>
                                      </p:to>
                                    </p:set>
                                    <p:anim calcmode="lin" valueType="num">
                                      <p:cBhvr>
                                        <p:cTn id="71" dur="2000" fill="hold"/>
                                        <p:tgtEl>
                                          <p:spTgt spid="8">
                                            <p:graphicEl>
                                              <a:dgm id="{01E816A6-4C3E-4978-AE65-BDF630D0C019}"/>
                                            </p:graphicEl>
                                          </p:spTgt>
                                        </p:tgtEl>
                                        <p:attrNameLst>
                                          <p:attrName>ppt_w</p:attrName>
                                        </p:attrNameLst>
                                      </p:cBhvr>
                                      <p:tavLst>
                                        <p:tav tm="0">
                                          <p:val>
                                            <p:fltVal val="0"/>
                                          </p:val>
                                        </p:tav>
                                        <p:tav tm="100000">
                                          <p:val>
                                            <p:strVal val="#ppt_w"/>
                                          </p:val>
                                        </p:tav>
                                      </p:tavLst>
                                    </p:anim>
                                    <p:anim calcmode="lin" valueType="num">
                                      <p:cBhvr>
                                        <p:cTn id="72" dur="2000" fill="hold"/>
                                        <p:tgtEl>
                                          <p:spTgt spid="8">
                                            <p:graphicEl>
                                              <a:dgm id="{01E816A6-4C3E-4978-AE65-BDF630D0C019}"/>
                                            </p:graphicEl>
                                          </p:spTgt>
                                        </p:tgtEl>
                                        <p:attrNameLst>
                                          <p:attrName>ppt_h</p:attrName>
                                        </p:attrNameLst>
                                      </p:cBhvr>
                                      <p:tavLst>
                                        <p:tav tm="0">
                                          <p:val>
                                            <p:fltVal val="0"/>
                                          </p:val>
                                        </p:tav>
                                        <p:tav tm="100000">
                                          <p:val>
                                            <p:strVal val="#ppt_h"/>
                                          </p:val>
                                        </p:tav>
                                      </p:tavLst>
                                    </p:anim>
                                    <p:animEffect transition="in" filter="fade">
                                      <p:cBhvr>
                                        <p:cTn id="73" dur="2000"/>
                                        <p:tgtEl>
                                          <p:spTgt spid="8">
                                            <p:graphicEl>
                                              <a:dgm id="{01E816A6-4C3E-4978-AE65-BDF630D0C019}"/>
                                            </p:graphicEl>
                                          </p:spTgt>
                                        </p:tgtEl>
                                      </p:cBhvr>
                                    </p:animEffect>
                                  </p:childTnLst>
                                </p:cTn>
                              </p:par>
                              <p:par>
                                <p:cTn id="74" presetID="53" presetClass="entr" presetSubtype="16" fill="hold" grpId="0" nodeType="withEffect">
                                  <p:stCondLst>
                                    <p:cond delay="23000"/>
                                  </p:stCondLst>
                                  <p:childTnLst>
                                    <p:set>
                                      <p:cBhvr>
                                        <p:cTn id="75" dur="1" fill="hold">
                                          <p:stCondLst>
                                            <p:cond delay="0"/>
                                          </p:stCondLst>
                                        </p:cTn>
                                        <p:tgtEl>
                                          <p:spTgt spid="8">
                                            <p:graphicEl>
                                              <a:dgm id="{FE007A5B-AC95-452A-8409-76868FCACFAB}"/>
                                            </p:graphicEl>
                                          </p:spTgt>
                                        </p:tgtEl>
                                        <p:attrNameLst>
                                          <p:attrName>style.visibility</p:attrName>
                                        </p:attrNameLst>
                                      </p:cBhvr>
                                      <p:to>
                                        <p:strVal val="visible"/>
                                      </p:to>
                                    </p:set>
                                    <p:anim calcmode="lin" valueType="num">
                                      <p:cBhvr>
                                        <p:cTn id="76" dur="2000" fill="hold"/>
                                        <p:tgtEl>
                                          <p:spTgt spid="8">
                                            <p:graphicEl>
                                              <a:dgm id="{FE007A5B-AC95-452A-8409-76868FCACFAB}"/>
                                            </p:graphicEl>
                                          </p:spTgt>
                                        </p:tgtEl>
                                        <p:attrNameLst>
                                          <p:attrName>ppt_w</p:attrName>
                                        </p:attrNameLst>
                                      </p:cBhvr>
                                      <p:tavLst>
                                        <p:tav tm="0">
                                          <p:val>
                                            <p:fltVal val="0"/>
                                          </p:val>
                                        </p:tav>
                                        <p:tav tm="100000">
                                          <p:val>
                                            <p:strVal val="#ppt_w"/>
                                          </p:val>
                                        </p:tav>
                                      </p:tavLst>
                                    </p:anim>
                                    <p:anim calcmode="lin" valueType="num">
                                      <p:cBhvr>
                                        <p:cTn id="77" dur="2000" fill="hold"/>
                                        <p:tgtEl>
                                          <p:spTgt spid="8">
                                            <p:graphicEl>
                                              <a:dgm id="{FE007A5B-AC95-452A-8409-76868FCACFAB}"/>
                                            </p:graphicEl>
                                          </p:spTgt>
                                        </p:tgtEl>
                                        <p:attrNameLst>
                                          <p:attrName>ppt_h</p:attrName>
                                        </p:attrNameLst>
                                      </p:cBhvr>
                                      <p:tavLst>
                                        <p:tav tm="0">
                                          <p:val>
                                            <p:fltVal val="0"/>
                                          </p:val>
                                        </p:tav>
                                        <p:tav tm="100000">
                                          <p:val>
                                            <p:strVal val="#ppt_h"/>
                                          </p:val>
                                        </p:tav>
                                      </p:tavLst>
                                    </p:anim>
                                    <p:animEffect transition="in" filter="fade">
                                      <p:cBhvr>
                                        <p:cTn id="78" dur="2000"/>
                                        <p:tgtEl>
                                          <p:spTgt spid="8">
                                            <p:graphicEl>
                                              <a:dgm id="{FE007A5B-AC95-452A-8409-76868FCACFAB}"/>
                                            </p:graphicEl>
                                          </p:spTgt>
                                        </p:tgtEl>
                                      </p:cBhvr>
                                    </p:animEffect>
                                  </p:childTnLst>
                                </p:cTn>
                              </p:par>
                              <p:par>
                                <p:cTn id="79" presetID="53" presetClass="entr" presetSubtype="16" fill="hold" grpId="0" nodeType="withEffect">
                                  <p:stCondLst>
                                    <p:cond delay="24500"/>
                                  </p:stCondLst>
                                  <p:childTnLst>
                                    <p:set>
                                      <p:cBhvr>
                                        <p:cTn id="80" dur="1" fill="hold">
                                          <p:stCondLst>
                                            <p:cond delay="0"/>
                                          </p:stCondLst>
                                        </p:cTn>
                                        <p:tgtEl>
                                          <p:spTgt spid="8">
                                            <p:graphicEl>
                                              <a:dgm id="{EB52A004-B2BA-4C4C-931F-B7BB239DB472}"/>
                                            </p:graphicEl>
                                          </p:spTgt>
                                        </p:tgtEl>
                                        <p:attrNameLst>
                                          <p:attrName>style.visibility</p:attrName>
                                        </p:attrNameLst>
                                      </p:cBhvr>
                                      <p:to>
                                        <p:strVal val="visible"/>
                                      </p:to>
                                    </p:set>
                                    <p:anim calcmode="lin" valueType="num">
                                      <p:cBhvr>
                                        <p:cTn id="81" dur="2000" fill="hold"/>
                                        <p:tgtEl>
                                          <p:spTgt spid="8">
                                            <p:graphicEl>
                                              <a:dgm id="{EB52A004-B2BA-4C4C-931F-B7BB239DB472}"/>
                                            </p:graphicEl>
                                          </p:spTgt>
                                        </p:tgtEl>
                                        <p:attrNameLst>
                                          <p:attrName>ppt_w</p:attrName>
                                        </p:attrNameLst>
                                      </p:cBhvr>
                                      <p:tavLst>
                                        <p:tav tm="0">
                                          <p:val>
                                            <p:fltVal val="0"/>
                                          </p:val>
                                        </p:tav>
                                        <p:tav tm="100000">
                                          <p:val>
                                            <p:strVal val="#ppt_w"/>
                                          </p:val>
                                        </p:tav>
                                      </p:tavLst>
                                    </p:anim>
                                    <p:anim calcmode="lin" valueType="num">
                                      <p:cBhvr>
                                        <p:cTn id="82" dur="2000" fill="hold"/>
                                        <p:tgtEl>
                                          <p:spTgt spid="8">
                                            <p:graphicEl>
                                              <a:dgm id="{EB52A004-B2BA-4C4C-931F-B7BB239DB472}"/>
                                            </p:graphicEl>
                                          </p:spTgt>
                                        </p:tgtEl>
                                        <p:attrNameLst>
                                          <p:attrName>ppt_h</p:attrName>
                                        </p:attrNameLst>
                                      </p:cBhvr>
                                      <p:tavLst>
                                        <p:tav tm="0">
                                          <p:val>
                                            <p:fltVal val="0"/>
                                          </p:val>
                                        </p:tav>
                                        <p:tav tm="100000">
                                          <p:val>
                                            <p:strVal val="#ppt_h"/>
                                          </p:val>
                                        </p:tav>
                                      </p:tavLst>
                                    </p:anim>
                                    <p:animEffect transition="in" filter="fade">
                                      <p:cBhvr>
                                        <p:cTn id="83" dur="2000"/>
                                        <p:tgtEl>
                                          <p:spTgt spid="8">
                                            <p:graphicEl>
                                              <a:dgm id="{EB52A004-B2BA-4C4C-931F-B7BB239DB472}"/>
                                            </p:graphicEl>
                                          </p:spTgt>
                                        </p:tgtEl>
                                      </p:cBhvr>
                                    </p:animEffect>
                                  </p:childTnLst>
                                </p:cTn>
                              </p:par>
                              <p:par>
                                <p:cTn id="84" presetID="53" presetClass="entr" presetSubtype="16" fill="hold" grpId="0" nodeType="withEffect">
                                  <p:stCondLst>
                                    <p:cond delay="25750"/>
                                  </p:stCondLst>
                                  <p:childTnLst>
                                    <p:set>
                                      <p:cBhvr>
                                        <p:cTn id="85" dur="1" fill="hold">
                                          <p:stCondLst>
                                            <p:cond delay="0"/>
                                          </p:stCondLst>
                                        </p:cTn>
                                        <p:tgtEl>
                                          <p:spTgt spid="8">
                                            <p:graphicEl>
                                              <a:dgm id="{0E8B5A0C-4841-4849-835F-9EF7C2511714}"/>
                                            </p:graphicEl>
                                          </p:spTgt>
                                        </p:tgtEl>
                                        <p:attrNameLst>
                                          <p:attrName>style.visibility</p:attrName>
                                        </p:attrNameLst>
                                      </p:cBhvr>
                                      <p:to>
                                        <p:strVal val="visible"/>
                                      </p:to>
                                    </p:set>
                                    <p:anim calcmode="lin" valueType="num">
                                      <p:cBhvr>
                                        <p:cTn id="86" dur="2000" fill="hold"/>
                                        <p:tgtEl>
                                          <p:spTgt spid="8">
                                            <p:graphicEl>
                                              <a:dgm id="{0E8B5A0C-4841-4849-835F-9EF7C2511714}"/>
                                            </p:graphicEl>
                                          </p:spTgt>
                                        </p:tgtEl>
                                        <p:attrNameLst>
                                          <p:attrName>ppt_w</p:attrName>
                                        </p:attrNameLst>
                                      </p:cBhvr>
                                      <p:tavLst>
                                        <p:tav tm="0">
                                          <p:val>
                                            <p:fltVal val="0"/>
                                          </p:val>
                                        </p:tav>
                                        <p:tav tm="100000">
                                          <p:val>
                                            <p:strVal val="#ppt_w"/>
                                          </p:val>
                                        </p:tav>
                                      </p:tavLst>
                                    </p:anim>
                                    <p:anim calcmode="lin" valueType="num">
                                      <p:cBhvr>
                                        <p:cTn id="87" dur="2000" fill="hold"/>
                                        <p:tgtEl>
                                          <p:spTgt spid="8">
                                            <p:graphicEl>
                                              <a:dgm id="{0E8B5A0C-4841-4849-835F-9EF7C2511714}"/>
                                            </p:graphicEl>
                                          </p:spTgt>
                                        </p:tgtEl>
                                        <p:attrNameLst>
                                          <p:attrName>ppt_h</p:attrName>
                                        </p:attrNameLst>
                                      </p:cBhvr>
                                      <p:tavLst>
                                        <p:tav tm="0">
                                          <p:val>
                                            <p:fltVal val="0"/>
                                          </p:val>
                                        </p:tav>
                                        <p:tav tm="100000">
                                          <p:val>
                                            <p:strVal val="#ppt_h"/>
                                          </p:val>
                                        </p:tav>
                                      </p:tavLst>
                                    </p:anim>
                                    <p:animEffect transition="in" filter="fade">
                                      <p:cBhvr>
                                        <p:cTn id="88" dur="2000"/>
                                        <p:tgtEl>
                                          <p:spTgt spid="8">
                                            <p:graphicEl>
                                              <a:dgm id="{0E8B5A0C-4841-4849-835F-9EF7C2511714}"/>
                                            </p:graphicEl>
                                          </p:spTgt>
                                        </p:tgtEl>
                                      </p:cBhvr>
                                    </p:animEffect>
                                  </p:childTnLst>
                                </p:cTn>
                              </p:par>
                              <p:par>
                                <p:cTn id="89" presetID="53" presetClass="entr" presetSubtype="16" fill="hold" grpId="0" nodeType="withEffect">
                                  <p:stCondLst>
                                    <p:cond delay="27000"/>
                                  </p:stCondLst>
                                  <p:childTnLst>
                                    <p:set>
                                      <p:cBhvr>
                                        <p:cTn id="90" dur="1" fill="hold">
                                          <p:stCondLst>
                                            <p:cond delay="0"/>
                                          </p:stCondLst>
                                        </p:cTn>
                                        <p:tgtEl>
                                          <p:spTgt spid="8">
                                            <p:graphicEl>
                                              <a:dgm id="{19B416D6-7672-4CA9-A57E-D0BF6DAC9980}"/>
                                            </p:graphicEl>
                                          </p:spTgt>
                                        </p:tgtEl>
                                        <p:attrNameLst>
                                          <p:attrName>style.visibility</p:attrName>
                                        </p:attrNameLst>
                                      </p:cBhvr>
                                      <p:to>
                                        <p:strVal val="visible"/>
                                      </p:to>
                                    </p:set>
                                    <p:anim calcmode="lin" valueType="num">
                                      <p:cBhvr>
                                        <p:cTn id="91" dur="2000" fill="hold"/>
                                        <p:tgtEl>
                                          <p:spTgt spid="8">
                                            <p:graphicEl>
                                              <a:dgm id="{19B416D6-7672-4CA9-A57E-D0BF6DAC9980}"/>
                                            </p:graphicEl>
                                          </p:spTgt>
                                        </p:tgtEl>
                                        <p:attrNameLst>
                                          <p:attrName>ppt_w</p:attrName>
                                        </p:attrNameLst>
                                      </p:cBhvr>
                                      <p:tavLst>
                                        <p:tav tm="0">
                                          <p:val>
                                            <p:fltVal val="0"/>
                                          </p:val>
                                        </p:tav>
                                        <p:tav tm="100000">
                                          <p:val>
                                            <p:strVal val="#ppt_w"/>
                                          </p:val>
                                        </p:tav>
                                      </p:tavLst>
                                    </p:anim>
                                    <p:anim calcmode="lin" valueType="num">
                                      <p:cBhvr>
                                        <p:cTn id="92" dur="2000" fill="hold"/>
                                        <p:tgtEl>
                                          <p:spTgt spid="8">
                                            <p:graphicEl>
                                              <a:dgm id="{19B416D6-7672-4CA9-A57E-D0BF6DAC9980}"/>
                                            </p:graphicEl>
                                          </p:spTgt>
                                        </p:tgtEl>
                                        <p:attrNameLst>
                                          <p:attrName>ppt_h</p:attrName>
                                        </p:attrNameLst>
                                      </p:cBhvr>
                                      <p:tavLst>
                                        <p:tav tm="0">
                                          <p:val>
                                            <p:fltVal val="0"/>
                                          </p:val>
                                        </p:tav>
                                        <p:tav tm="100000">
                                          <p:val>
                                            <p:strVal val="#ppt_h"/>
                                          </p:val>
                                        </p:tav>
                                      </p:tavLst>
                                    </p:anim>
                                    <p:animEffect transition="in" filter="fade">
                                      <p:cBhvr>
                                        <p:cTn id="93" dur="2000"/>
                                        <p:tgtEl>
                                          <p:spTgt spid="8">
                                            <p:graphicEl>
                                              <a:dgm id="{19B416D6-7672-4CA9-A57E-D0BF6DAC998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94" fill="hold" display="0">
                  <p:stCondLst>
                    <p:cond delay="indefinite"/>
                  </p:stCondLst>
                  <p:endCondLst>
                    <p:cond evt="onStopAudio" delay="0">
                      <p:tgtEl>
                        <p:sldTgt/>
                      </p:tgtEl>
                    </p:cond>
                  </p:endCondLst>
                </p:cTn>
                <p:tgtEl>
                  <p:spTgt spid="4"/>
                </p:tgtEl>
              </p:cMediaNode>
            </p:audio>
            <p:audio>
              <p:cMediaNode vol="80000">
                <p:cTn id="95" fill="hold" display="0">
                  <p:stCondLst>
                    <p:cond delay="indefinite"/>
                  </p:stCondLst>
                  <p:endCondLst>
                    <p:cond evt="onStopAudio" delay="0">
                      <p:tgtEl>
                        <p:sldTgt/>
                      </p:tgtEl>
                    </p:cond>
                  </p:endCondLst>
                </p:cTn>
                <p:tgtEl>
                  <p:spTgt spid="7"/>
                </p:tgtEl>
              </p:cMediaNode>
            </p:audio>
          </p:childTnLst>
        </p:cTn>
      </p:par>
    </p:tnLst>
    <p:bldLst>
      <p:bldP spid="5" grpId="0" animBg="1"/>
      <p:bldGraphic spid="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8928" y="5016273"/>
            <a:ext cx="1688348" cy="1266261"/>
          </a:xfrm>
          <a:prstGeom prst="rect">
            <a:avLst/>
          </a:prstGeom>
        </p:spPr>
      </p:pic>
      <p:pic>
        <p:nvPicPr>
          <p:cNvPr id="4" name="CUALES HAN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585" y="207944"/>
            <a:ext cx="410755" cy="410755"/>
          </a:xfrm>
          <a:prstGeom prst="rect">
            <a:avLst/>
          </a:prstGeom>
        </p:spPr>
      </p:pic>
      <p:pic>
        <p:nvPicPr>
          <p:cNvPr id="2" name="10 años viri ">
            <a:hlinkClick r:id="" action="ppaction://media"/>
          </p:cNvPr>
          <p:cNvPicPr>
            <a:picLocks noChangeAspect="1"/>
          </p:cNvPicPr>
          <p:nvPr>
            <a:audioFile r:link="rId3"/>
            <p:extLst>
              <p:ext uri="{DAA4B4D4-6D71-4841-9C94-3DE7FCFB9230}">
                <p14:media xmlns:p14="http://schemas.microsoft.com/office/powerpoint/2010/main" r:embed="rId4">
                  <p14:trim end="804"/>
                </p14:media>
              </p:ext>
            </p:extLst>
          </p:nvPr>
        </p:nvPicPr>
        <p:blipFill>
          <a:blip r:embed="rId7"/>
          <a:stretch>
            <a:fillRect/>
          </a:stretch>
        </p:blipFill>
        <p:spPr>
          <a:xfrm>
            <a:off x="11663159" y="6285624"/>
            <a:ext cx="382302" cy="382302"/>
          </a:xfrm>
          <a:prstGeom prst="rect">
            <a:avLst/>
          </a:prstGeom>
        </p:spPr>
      </p:pic>
      <p:sp>
        <p:nvSpPr>
          <p:cNvPr id="3" name="CuadroTexto 2"/>
          <p:cNvSpPr txBox="1"/>
          <p:nvPr/>
        </p:nvSpPr>
        <p:spPr>
          <a:xfrm>
            <a:off x="334963" y="203201"/>
            <a:ext cx="8538104"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sz="2400" b="1" dirty="0" smtClean="0">
                <a:latin typeface="Caviar Dreams" panose="020B0402020204020504" pitchFamily="34" charset="0"/>
              </a:rPr>
              <a:t>¿</a:t>
            </a:r>
            <a:r>
              <a:rPr lang="es-MX" sz="2400" b="1" dirty="0" err="1" smtClean="0">
                <a:latin typeface="Caviar Dreams" panose="020B0402020204020504" pitchFamily="34" charset="0"/>
              </a:rPr>
              <a:t>Cúales</a:t>
            </a:r>
            <a:r>
              <a:rPr lang="es-MX" sz="2400" b="1" dirty="0" smtClean="0">
                <a:latin typeface="Caviar Dreams" panose="020B0402020204020504" pitchFamily="34" charset="0"/>
              </a:rPr>
              <a:t> han sido los logros que se han alcanzado en los últimos 10 años?</a:t>
            </a:r>
            <a:endParaRPr lang="es-MX" sz="2400" b="1" dirty="0">
              <a:latin typeface="Caviar Dreams" panose="020B0402020204020504" pitchFamily="34" charset="0"/>
            </a:endParaRPr>
          </a:p>
        </p:txBody>
      </p:sp>
      <p:graphicFrame>
        <p:nvGraphicFramePr>
          <p:cNvPr id="5" name="Diagrama 4"/>
          <p:cNvGraphicFramePr/>
          <p:nvPr>
            <p:extLst>
              <p:ext uri="{D42A27DB-BD31-4B8C-83A1-F6EECF244321}">
                <p14:modId xmlns:p14="http://schemas.microsoft.com/office/powerpoint/2010/main" val="582582537"/>
              </p:ext>
            </p:extLst>
          </p:nvPr>
        </p:nvGraphicFramePr>
        <p:xfrm>
          <a:off x="2920714" y="124925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0340" y="2133600"/>
            <a:ext cx="4013998" cy="4504793"/>
          </a:xfrm>
          <a:prstGeom prst="rect">
            <a:avLst/>
          </a:prstGeom>
        </p:spPr>
      </p:pic>
      <p:pic>
        <p:nvPicPr>
          <p:cNvPr id="8" name="Imagen 7"/>
          <p:cNvPicPr>
            <a:picLocks noChangeAspect="1"/>
          </p:cNvPicPr>
          <p:nvPr/>
        </p:nvPicPr>
        <p:blipFill rotWithShape="1">
          <a:blip r:embed="rId14" cstate="print">
            <a:extLst>
              <a:ext uri="{28A0092B-C50C-407E-A947-70E740481C1C}">
                <a14:useLocalDpi xmlns:a14="http://schemas.microsoft.com/office/drawing/2010/main" val="0"/>
              </a:ext>
            </a:extLst>
          </a:blip>
          <a:srcRect l="15860" t="20698" r="17211" b="28051"/>
          <a:stretch/>
        </p:blipFill>
        <p:spPr>
          <a:xfrm>
            <a:off x="9544050" y="1343026"/>
            <a:ext cx="757238" cy="750026"/>
          </a:xfrm>
          <a:prstGeom prst="rect">
            <a:avLst/>
          </a:prstGeom>
        </p:spPr>
      </p:pic>
      <p:pic>
        <p:nvPicPr>
          <p:cNvPr id="9" name="Imagen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8900926" y="2133601"/>
            <a:ext cx="1567807" cy="895350"/>
          </a:xfrm>
          <a:prstGeom prst="rect">
            <a:avLst/>
          </a:prstGeom>
        </p:spPr>
      </p:pic>
      <p:pic>
        <p:nvPicPr>
          <p:cNvPr id="10" name="Imagen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90058" y="1371602"/>
            <a:ext cx="1281381" cy="1685925"/>
          </a:xfrm>
          <a:prstGeom prst="rect">
            <a:avLst/>
          </a:prstGeom>
        </p:spPr>
      </p:pic>
      <p:pic>
        <p:nvPicPr>
          <p:cNvPr id="11" name="Imagen 10"/>
          <p:cNvPicPr>
            <a:picLocks noChangeAspect="1"/>
          </p:cNvPicPr>
          <p:nvPr/>
        </p:nvPicPr>
        <p:blipFill rotWithShape="1">
          <a:blip r:embed="rId17">
            <a:extLst>
              <a:ext uri="{28A0092B-C50C-407E-A947-70E740481C1C}">
                <a14:useLocalDpi xmlns:a14="http://schemas.microsoft.com/office/drawing/2010/main" val="0"/>
              </a:ext>
            </a:extLst>
          </a:blip>
          <a:srcRect t="16001" b="15333"/>
          <a:stretch/>
        </p:blipFill>
        <p:spPr>
          <a:xfrm>
            <a:off x="8959738" y="3089854"/>
            <a:ext cx="1450182" cy="995791"/>
          </a:xfrm>
          <a:prstGeom prst="rect">
            <a:avLst/>
          </a:prstGeom>
        </p:spPr>
      </p:pic>
      <p:pic>
        <p:nvPicPr>
          <p:cNvPr id="12" name="Imagen 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90058" y="3057527"/>
            <a:ext cx="1281381" cy="1760886"/>
          </a:xfrm>
          <a:prstGeom prst="rect">
            <a:avLst/>
          </a:prstGeom>
        </p:spPr>
      </p:pic>
      <p:pic>
        <p:nvPicPr>
          <p:cNvPr id="13" name="Imagen 12"/>
          <p:cNvPicPr>
            <a:picLocks noChangeAspect="1"/>
          </p:cNvPicPr>
          <p:nvPr/>
        </p:nvPicPr>
        <p:blipFill rotWithShape="1">
          <a:blip r:embed="rId19" cstate="print">
            <a:extLst>
              <a:ext uri="{28A0092B-C50C-407E-A947-70E740481C1C}">
                <a14:useLocalDpi xmlns:a14="http://schemas.microsoft.com/office/drawing/2010/main" val="0"/>
              </a:ext>
            </a:extLst>
          </a:blip>
          <a:srcRect l="49602" t="35543"/>
          <a:stretch/>
        </p:blipFill>
        <p:spPr>
          <a:xfrm>
            <a:off x="10891837" y="4743452"/>
            <a:ext cx="1300163" cy="2085975"/>
          </a:xfrm>
          <a:prstGeom prst="rect">
            <a:avLst/>
          </a:prstGeom>
        </p:spPr>
      </p:pic>
      <p:pic>
        <p:nvPicPr>
          <p:cNvPr id="14" name="Imagen 13"/>
          <p:cNvPicPr>
            <a:picLocks noChangeAspect="1"/>
          </p:cNvPicPr>
          <p:nvPr/>
        </p:nvPicPr>
        <p:blipFill rotWithShape="1">
          <a:blip r:embed="rId20" cstate="print">
            <a:extLst>
              <a:ext uri="{28A0092B-C50C-407E-A947-70E740481C1C}">
                <a14:useLocalDpi xmlns:a14="http://schemas.microsoft.com/office/drawing/2010/main" val="0"/>
              </a:ext>
            </a:extLst>
          </a:blip>
          <a:srcRect l="3456" t="16106" b="10697"/>
          <a:stretch/>
        </p:blipFill>
        <p:spPr>
          <a:xfrm>
            <a:off x="7815262" y="4146548"/>
            <a:ext cx="2550331" cy="761723"/>
          </a:xfrm>
          <a:prstGeom prst="rect">
            <a:avLst/>
          </a:prstGeom>
        </p:spPr>
      </p:pic>
      <p:pic>
        <p:nvPicPr>
          <p:cNvPr id="15" name="Imagen 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10311394" y="254005"/>
            <a:ext cx="1351765" cy="998752"/>
          </a:xfrm>
          <a:prstGeom prst="rect">
            <a:avLst/>
          </a:prstGeom>
        </p:spPr>
      </p:pic>
    </p:spTree>
    <p:extLst>
      <p:ext uri="{BB962C8B-B14F-4D97-AF65-F5344CB8AC3E}">
        <p14:creationId xmlns:p14="http://schemas.microsoft.com/office/powerpoint/2010/main" val="1855897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532" fill="hold"/>
                                        <p:tgtEl>
                                          <p:spTgt spid="4"/>
                                        </p:tgtEl>
                                      </p:cBhvr>
                                    </p:cmd>
                                  </p:childTnLst>
                                </p:cTn>
                              </p:par>
                              <p:par>
                                <p:cTn id="7" presetID="42"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4000"/>
                                        <p:tgtEl>
                                          <p:spTgt spid="3"/>
                                        </p:tgtEl>
                                      </p:cBhvr>
                                    </p:animEffect>
                                    <p:anim calcmode="lin" valueType="num">
                                      <p:cBhvr>
                                        <p:cTn id="10" dur="4000" fill="hold"/>
                                        <p:tgtEl>
                                          <p:spTgt spid="3"/>
                                        </p:tgtEl>
                                        <p:attrNameLst>
                                          <p:attrName>ppt_x</p:attrName>
                                        </p:attrNameLst>
                                      </p:cBhvr>
                                      <p:tavLst>
                                        <p:tav tm="0">
                                          <p:val>
                                            <p:strVal val="#ppt_x"/>
                                          </p:val>
                                        </p:tav>
                                        <p:tav tm="100000">
                                          <p:val>
                                            <p:strVal val="#ppt_x"/>
                                          </p:val>
                                        </p:tav>
                                      </p:tavLst>
                                    </p:anim>
                                    <p:anim calcmode="lin" valueType="num">
                                      <p:cBhvr>
                                        <p:cTn id="11" dur="4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425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500"/>
                                        <p:tgtEl>
                                          <p:spTgt spid="6"/>
                                        </p:tgtEl>
                                      </p:cBhvr>
                                    </p:animEffect>
                                    <p:anim calcmode="lin" valueType="num">
                                      <p:cBhvr>
                                        <p:cTn id="15" dur="3500" fill="hold"/>
                                        <p:tgtEl>
                                          <p:spTgt spid="6"/>
                                        </p:tgtEl>
                                        <p:attrNameLst>
                                          <p:attrName>ppt_x</p:attrName>
                                        </p:attrNameLst>
                                      </p:cBhvr>
                                      <p:tavLst>
                                        <p:tav tm="0">
                                          <p:val>
                                            <p:strVal val="#ppt_x"/>
                                          </p:val>
                                        </p:tav>
                                        <p:tav tm="100000">
                                          <p:val>
                                            <p:strVal val="#ppt_x"/>
                                          </p:val>
                                        </p:tav>
                                      </p:tavLst>
                                    </p:anim>
                                    <p:anim calcmode="lin" valueType="num">
                                      <p:cBhvr>
                                        <p:cTn id="16" dur="3500" fill="hold"/>
                                        <p:tgtEl>
                                          <p:spTgt spid="6"/>
                                        </p:tgtEl>
                                        <p:attrNameLst>
                                          <p:attrName>ppt_y</p:attrName>
                                        </p:attrNameLst>
                                      </p:cBhvr>
                                      <p:tavLst>
                                        <p:tav tm="0">
                                          <p:val>
                                            <p:strVal val="#ppt_y+.1"/>
                                          </p:val>
                                        </p:tav>
                                        <p:tav tm="100000">
                                          <p:val>
                                            <p:strVal val="#ppt_y"/>
                                          </p:val>
                                        </p:tav>
                                      </p:tavLst>
                                    </p:anim>
                                  </p:childTnLst>
                                </p:cTn>
                              </p:par>
                              <p:par>
                                <p:cTn id="17" presetID="1" presetClass="mediacall" presetSubtype="0" fill="hold" nodeType="withEffect">
                                  <p:stCondLst>
                                    <p:cond delay="17000"/>
                                  </p:stCondLst>
                                  <p:childTnLst>
                                    <p:cmd type="call" cmd="playFrom(0.0)">
                                      <p:cBhvr>
                                        <p:cTn id="18" dur="84227" fill="hold"/>
                                        <p:tgtEl>
                                          <p:spTgt spid="2"/>
                                        </p:tgtEl>
                                      </p:cBhvr>
                                    </p:cmd>
                                  </p:childTnLst>
                                </p:cTn>
                              </p:par>
                              <p:par>
                                <p:cTn id="19" presetID="42" presetClass="entr" presetSubtype="0" fill="hold" nodeType="withEffect">
                                  <p:stCondLst>
                                    <p:cond delay="17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3250"/>
                                        <p:tgtEl>
                                          <p:spTgt spid="15"/>
                                        </p:tgtEl>
                                      </p:cBhvr>
                                    </p:animEffect>
                                    <p:anim calcmode="lin" valueType="num">
                                      <p:cBhvr>
                                        <p:cTn id="22" dur="3250" fill="hold"/>
                                        <p:tgtEl>
                                          <p:spTgt spid="15"/>
                                        </p:tgtEl>
                                        <p:attrNameLst>
                                          <p:attrName>ppt_x</p:attrName>
                                        </p:attrNameLst>
                                      </p:cBhvr>
                                      <p:tavLst>
                                        <p:tav tm="0">
                                          <p:val>
                                            <p:strVal val="#ppt_x"/>
                                          </p:val>
                                        </p:tav>
                                        <p:tav tm="100000">
                                          <p:val>
                                            <p:strVal val="#ppt_x"/>
                                          </p:val>
                                        </p:tav>
                                      </p:tavLst>
                                    </p:anim>
                                    <p:anim calcmode="lin" valueType="num">
                                      <p:cBhvr>
                                        <p:cTn id="23" dur="3250" fill="hold"/>
                                        <p:tgtEl>
                                          <p:spTgt spid="15"/>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20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750" fill="hold"/>
                                        <p:tgtEl>
                                          <p:spTgt spid="10"/>
                                        </p:tgtEl>
                                        <p:attrNameLst>
                                          <p:attrName>ppt_x</p:attrName>
                                        </p:attrNameLst>
                                      </p:cBhvr>
                                      <p:tavLst>
                                        <p:tav tm="0">
                                          <p:val>
                                            <p:strVal val="#ppt_x"/>
                                          </p:val>
                                        </p:tav>
                                        <p:tav tm="100000">
                                          <p:val>
                                            <p:strVal val="#ppt_x"/>
                                          </p:val>
                                        </p:tav>
                                      </p:tavLst>
                                    </p:anim>
                                    <p:anim calcmode="lin" valueType="num">
                                      <p:cBhvr additive="base">
                                        <p:cTn id="27" dur="2750" fill="hold"/>
                                        <p:tgtEl>
                                          <p:spTgt spid="10"/>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2225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3000"/>
                                        <p:tgtEl>
                                          <p:spTgt spid="8"/>
                                        </p:tgtEl>
                                      </p:cBhvr>
                                    </p:animEffec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0"/>
                                        <p:tgtEl>
                                          <p:spTgt spid="9"/>
                                        </p:tgtEl>
                                      </p:cBhvr>
                                    </p:animEffect>
                                    <p:anim calcmode="lin" valueType="num">
                                      <p:cBhvr>
                                        <p:cTn id="36" dur="2500" fill="hold"/>
                                        <p:tgtEl>
                                          <p:spTgt spid="9"/>
                                        </p:tgtEl>
                                        <p:attrNameLst>
                                          <p:attrName>ppt_x</p:attrName>
                                        </p:attrNameLst>
                                      </p:cBhvr>
                                      <p:tavLst>
                                        <p:tav tm="0">
                                          <p:val>
                                            <p:strVal val="#ppt_x"/>
                                          </p:val>
                                        </p:tav>
                                        <p:tav tm="100000">
                                          <p:val>
                                            <p:strVal val="#ppt_x"/>
                                          </p:val>
                                        </p:tav>
                                      </p:tavLst>
                                    </p:anim>
                                    <p:anim calcmode="lin" valueType="num">
                                      <p:cBhvr>
                                        <p:cTn id="37" dur="25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277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0"/>
                                        <p:tgtEl>
                                          <p:spTgt spid="11"/>
                                        </p:tgtEl>
                                      </p:cBhvr>
                                    </p:animEffect>
                                    <p:anim calcmode="lin" valueType="num">
                                      <p:cBhvr>
                                        <p:cTn id="41" dur="2500" fill="hold"/>
                                        <p:tgtEl>
                                          <p:spTgt spid="11"/>
                                        </p:tgtEl>
                                        <p:attrNameLst>
                                          <p:attrName>ppt_x</p:attrName>
                                        </p:attrNameLst>
                                      </p:cBhvr>
                                      <p:tavLst>
                                        <p:tav tm="0">
                                          <p:val>
                                            <p:strVal val="#ppt_x"/>
                                          </p:val>
                                        </p:tav>
                                        <p:tav tm="100000">
                                          <p:val>
                                            <p:strVal val="#ppt_x"/>
                                          </p:val>
                                        </p:tav>
                                      </p:tavLst>
                                    </p:anim>
                                    <p:anim calcmode="lin" valueType="num">
                                      <p:cBhvr>
                                        <p:cTn id="42" dur="2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1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ppt_x</p:attrName>
                                        </p:attrNameLst>
                                      </p:cBhvr>
                                      <p:tavLst>
                                        <p:tav tm="0">
                                          <p:val>
                                            <p:strVal val="#ppt_x"/>
                                          </p:val>
                                        </p:tav>
                                        <p:tav tm="100000">
                                          <p:val>
                                            <p:strVal val="#ppt_x"/>
                                          </p:val>
                                        </p:tav>
                                      </p:tavLst>
                                    </p:anim>
                                    <p:anim calcmode="lin" valueType="num">
                                      <p:cBhvr>
                                        <p:cTn id="47" dur="2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337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000"/>
                                        <p:tgtEl>
                                          <p:spTgt spid="14"/>
                                        </p:tgtEl>
                                      </p:cBhvr>
                                    </p:animEffect>
                                    <p:anim calcmode="lin" valueType="num">
                                      <p:cBhvr>
                                        <p:cTn id="51" dur="2000" fill="hold"/>
                                        <p:tgtEl>
                                          <p:spTgt spid="14"/>
                                        </p:tgtEl>
                                        <p:attrNameLst>
                                          <p:attrName>ppt_x</p:attrName>
                                        </p:attrNameLst>
                                      </p:cBhvr>
                                      <p:tavLst>
                                        <p:tav tm="0">
                                          <p:val>
                                            <p:strVal val="#ppt_x"/>
                                          </p:val>
                                        </p:tav>
                                        <p:tav tm="100000">
                                          <p:val>
                                            <p:strVal val="#ppt_x"/>
                                          </p:val>
                                        </p:tav>
                                      </p:tavLst>
                                    </p:anim>
                                    <p:anim calcmode="lin" valueType="num">
                                      <p:cBhvr>
                                        <p:cTn id="52" dur="2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3675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000"/>
                                        <p:tgtEl>
                                          <p:spTgt spid="13"/>
                                        </p:tgtEl>
                                      </p:cBhvr>
                                    </p:animEffect>
                                    <p:anim calcmode="lin" valueType="num">
                                      <p:cBhvr>
                                        <p:cTn id="56" dur="2000" fill="hold"/>
                                        <p:tgtEl>
                                          <p:spTgt spid="13"/>
                                        </p:tgtEl>
                                        <p:attrNameLst>
                                          <p:attrName>ppt_x</p:attrName>
                                        </p:attrNameLst>
                                      </p:cBhvr>
                                      <p:tavLst>
                                        <p:tav tm="0">
                                          <p:val>
                                            <p:strVal val="#ppt_x"/>
                                          </p:val>
                                        </p:tav>
                                        <p:tav tm="100000">
                                          <p:val>
                                            <p:strVal val="#ppt_x"/>
                                          </p:val>
                                        </p:tav>
                                      </p:tavLst>
                                    </p:anim>
                                    <p:anim calcmode="lin" valueType="num">
                                      <p:cBhvr>
                                        <p:cTn id="57" dur="2000" fill="hold"/>
                                        <p:tgtEl>
                                          <p:spTgt spid="13"/>
                                        </p:tgtEl>
                                        <p:attrNameLst>
                                          <p:attrName>ppt_y</p:attrName>
                                        </p:attrNameLst>
                                      </p:cBhvr>
                                      <p:tavLst>
                                        <p:tav tm="0">
                                          <p:val>
                                            <p:strVal val="#ppt_y+.1"/>
                                          </p:val>
                                        </p:tav>
                                        <p:tav tm="100000">
                                          <p:val>
                                            <p:strVal val="#ppt_y"/>
                                          </p:val>
                                        </p:tav>
                                      </p:tavLst>
                                    </p:anim>
                                  </p:childTnLst>
                                </p:cTn>
                              </p:par>
                            </p:childTnLst>
                          </p:cTn>
                        </p:par>
                        <p:par>
                          <p:cTn id="58" fill="hold">
                            <p:stCondLst>
                              <p:cond delay="101227"/>
                            </p:stCondLst>
                            <p:childTnLst>
                              <p:par>
                                <p:cTn id="59" presetID="53" presetClass="entr" presetSubtype="16" fill="hold" grpId="0" nodeType="afterEffect">
                                  <p:stCondLst>
                                    <p:cond delay="0"/>
                                  </p:stCondLst>
                                  <p:childTnLst>
                                    <p:set>
                                      <p:cBhvr>
                                        <p:cTn id="60" dur="1" fill="hold">
                                          <p:stCondLst>
                                            <p:cond delay="0"/>
                                          </p:stCondLst>
                                        </p:cTn>
                                        <p:tgtEl>
                                          <p:spTgt spid="5">
                                            <p:graphicEl>
                                              <a:dgm id="{7FD359B0-CF45-40AD-9D68-D3461E78766F}"/>
                                            </p:graphicEl>
                                          </p:spTgt>
                                        </p:tgtEl>
                                        <p:attrNameLst>
                                          <p:attrName>style.visibility</p:attrName>
                                        </p:attrNameLst>
                                      </p:cBhvr>
                                      <p:to>
                                        <p:strVal val="visible"/>
                                      </p:to>
                                    </p:set>
                                    <p:anim calcmode="lin" valueType="num">
                                      <p:cBhvr>
                                        <p:cTn id="61" dur="500" fill="hold"/>
                                        <p:tgtEl>
                                          <p:spTgt spid="5">
                                            <p:graphicEl>
                                              <a:dgm id="{7FD359B0-CF45-40AD-9D68-D3461E78766F}"/>
                                            </p:graphicEl>
                                          </p:spTgt>
                                        </p:tgtEl>
                                        <p:attrNameLst>
                                          <p:attrName>ppt_w</p:attrName>
                                        </p:attrNameLst>
                                      </p:cBhvr>
                                      <p:tavLst>
                                        <p:tav tm="0">
                                          <p:val>
                                            <p:fltVal val="0"/>
                                          </p:val>
                                        </p:tav>
                                        <p:tav tm="100000">
                                          <p:val>
                                            <p:strVal val="#ppt_w"/>
                                          </p:val>
                                        </p:tav>
                                      </p:tavLst>
                                    </p:anim>
                                    <p:anim calcmode="lin" valueType="num">
                                      <p:cBhvr>
                                        <p:cTn id="62" dur="500" fill="hold"/>
                                        <p:tgtEl>
                                          <p:spTgt spid="5">
                                            <p:graphicEl>
                                              <a:dgm id="{7FD359B0-CF45-40AD-9D68-D3461E78766F}"/>
                                            </p:graphicEl>
                                          </p:spTgt>
                                        </p:tgtEl>
                                        <p:attrNameLst>
                                          <p:attrName>ppt_h</p:attrName>
                                        </p:attrNameLst>
                                      </p:cBhvr>
                                      <p:tavLst>
                                        <p:tav tm="0">
                                          <p:val>
                                            <p:fltVal val="0"/>
                                          </p:val>
                                        </p:tav>
                                        <p:tav tm="100000">
                                          <p:val>
                                            <p:strVal val="#ppt_h"/>
                                          </p:val>
                                        </p:tav>
                                      </p:tavLst>
                                    </p:anim>
                                    <p:animEffect transition="in" filter="fade">
                                      <p:cBhvr>
                                        <p:cTn id="63" dur="500"/>
                                        <p:tgtEl>
                                          <p:spTgt spid="5">
                                            <p:graphicEl>
                                              <a:dgm id="{7FD359B0-CF45-40AD-9D68-D3461E78766F}"/>
                                            </p:graphicEl>
                                          </p:spTgt>
                                        </p:tgtEl>
                                      </p:cBhvr>
                                    </p:animEffect>
                                  </p:childTnLst>
                                </p:cTn>
                              </p:par>
                            </p:childTnLst>
                          </p:cTn>
                        </p:par>
                        <p:par>
                          <p:cTn id="64" fill="hold">
                            <p:stCondLst>
                              <p:cond delay="101727"/>
                            </p:stCondLst>
                            <p:childTnLst>
                              <p:par>
                                <p:cTn id="65" presetID="53" presetClass="entr" presetSubtype="16" fill="hold" grpId="0" nodeType="afterEffect">
                                  <p:stCondLst>
                                    <p:cond delay="0"/>
                                  </p:stCondLst>
                                  <p:childTnLst>
                                    <p:set>
                                      <p:cBhvr>
                                        <p:cTn id="66" dur="1" fill="hold">
                                          <p:stCondLst>
                                            <p:cond delay="0"/>
                                          </p:stCondLst>
                                        </p:cTn>
                                        <p:tgtEl>
                                          <p:spTgt spid="5">
                                            <p:graphicEl>
                                              <a:dgm id="{74181BB8-DB34-45C7-9920-599579EB0885}"/>
                                            </p:graphicEl>
                                          </p:spTgt>
                                        </p:tgtEl>
                                        <p:attrNameLst>
                                          <p:attrName>style.visibility</p:attrName>
                                        </p:attrNameLst>
                                      </p:cBhvr>
                                      <p:to>
                                        <p:strVal val="visible"/>
                                      </p:to>
                                    </p:set>
                                    <p:anim calcmode="lin" valueType="num">
                                      <p:cBhvr>
                                        <p:cTn id="67" dur="500" fill="hold"/>
                                        <p:tgtEl>
                                          <p:spTgt spid="5">
                                            <p:graphicEl>
                                              <a:dgm id="{74181BB8-DB34-45C7-9920-599579EB0885}"/>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74181BB8-DB34-45C7-9920-599579EB0885}"/>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74181BB8-DB34-45C7-9920-599579EB0885}"/>
                                            </p:graphicEl>
                                          </p:spTgt>
                                        </p:tgtEl>
                                      </p:cBhvr>
                                    </p:animEffect>
                                  </p:childTnLst>
                                </p:cTn>
                              </p:par>
                            </p:childTnLst>
                          </p:cTn>
                        </p:par>
                        <p:par>
                          <p:cTn id="70" fill="hold">
                            <p:stCondLst>
                              <p:cond delay="102227"/>
                            </p:stCondLst>
                            <p:childTnLst>
                              <p:par>
                                <p:cTn id="71" presetID="53" presetClass="entr" presetSubtype="16" fill="hold" grpId="0" nodeType="afterEffect">
                                  <p:stCondLst>
                                    <p:cond delay="0"/>
                                  </p:stCondLst>
                                  <p:childTnLst>
                                    <p:set>
                                      <p:cBhvr>
                                        <p:cTn id="72" dur="1" fill="hold">
                                          <p:stCondLst>
                                            <p:cond delay="0"/>
                                          </p:stCondLst>
                                        </p:cTn>
                                        <p:tgtEl>
                                          <p:spTgt spid="5">
                                            <p:graphicEl>
                                              <a:dgm id="{43481C91-4580-4A5E-8BBA-F00F666D4FED}"/>
                                            </p:graphicEl>
                                          </p:spTgt>
                                        </p:tgtEl>
                                        <p:attrNameLst>
                                          <p:attrName>style.visibility</p:attrName>
                                        </p:attrNameLst>
                                      </p:cBhvr>
                                      <p:to>
                                        <p:strVal val="visible"/>
                                      </p:to>
                                    </p:set>
                                    <p:anim calcmode="lin" valueType="num">
                                      <p:cBhvr>
                                        <p:cTn id="73" dur="500" fill="hold"/>
                                        <p:tgtEl>
                                          <p:spTgt spid="5">
                                            <p:graphicEl>
                                              <a:dgm id="{43481C91-4580-4A5E-8BBA-F00F666D4FED}"/>
                                            </p:graphicEl>
                                          </p:spTgt>
                                        </p:tgtEl>
                                        <p:attrNameLst>
                                          <p:attrName>ppt_w</p:attrName>
                                        </p:attrNameLst>
                                      </p:cBhvr>
                                      <p:tavLst>
                                        <p:tav tm="0">
                                          <p:val>
                                            <p:fltVal val="0"/>
                                          </p:val>
                                        </p:tav>
                                        <p:tav tm="100000">
                                          <p:val>
                                            <p:strVal val="#ppt_w"/>
                                          </p:val>
                                        </p:tav>
                                      </p:tavLst>
                                    </p:anim>
                                    <p:anim calcmode="lin" valueType="num">
                                      <p:cBhvr>
                                        <p:cTn id="74" dur="500" fill="hold"/>
                                        <p:tgtEl>
                                          <p:spTgt spid="5">
                                            <p:graphicEl>
                                              <a:dgm id="{43481C91-4580-4A5E-8BBA-F00F666D4FED}"/>
                                            </p:graphicEl>
                                          </p:spTgt>
                                        </p:tgtEl>
                                        <p:attrNameLst>
                                          <p:attrName>ppt_h</p:attrName>
                                        </p:attrNameLst>
                                      </p:cBhvr>
                                      <p:tavLst>
                                        <p:tav tm="0">
                                          <p:val>
                                            <p:fltVal val="0"/>
                                          </p:val>
                                        </p:tav>
                                        <p:tav tm="100000">
                                          <p:val>
                                            <p:strVal val="#ppt_h"/>
                                          </p:val>
                                        </p:tav>
                                      </p:tavLst>
                                    </p:anim>
                                    <p:animEffect transition="in" filter="fade">
                                      <p:cBhvr>
                                        <p:cTn id="75" dur="500"/>
                                        <p:tgtEl>
                                          <p:spTgt spid="5">
                                            <p:graphicEl>
                                              <a:dgm id="{43481C91-4580-4A5E-8BBA-F00F666D4FED}"/>
                                            </p:graphicEl>
                                          </p:spTgt>
                                        </p:tgtEl>
                                      </p:cBhvr>
                                    </p:animEffect>
                                  </p:childTnLst>
                                </p:cTn>
                              </p:par>
                            </p:childTnLst>
                          </p:cTn>
                        </p:par>
                        <p:par>
                          <p:cTn id="76" fill="hold">
                            <p:stCondLst>
                              <p:cond delay="102727"/>
                            </p:stCondLst>
                            <p:childTnLst>
                              <p:par>
                                <p:cTn id="77" presetID="53" presetClass="entr" presetSubtype="16" fill="hold" grpId="0" nodeType="afterEffect">
                                  <p:stCondLst>
                                    <p:cond delay="0"/>
                                  </p:stCondLst>
                                  <p:childTnLst>
                                    <p:set>
                                      <p:cBhvr>
                                        <p:cTn id="78" dur="1" fill="hold">
                                          <p:stCondLst>
                                            <p:cond delay="0"/>
                                          </p:stCondLst>
                                        </p:cTn>
                                        <p:tgtEl>
                                          <p:spTgt spid="5">
                                            <p:graphicEl>
                                              <a:dgm id="{7F0AC372-E337-4641-A033-24D3D13D518C}"/>
                                            </p:graphicEl>
                                          </p:spTgt>
                                        </p:tgtEl>
                                        <p:attrNameLst>
                                          <p:attrName>style.visibility</p:attrName>
                                        </p:attrNameLst>
                                      </p:cBhvr>
                                      <p:to>
                                        <p:strVal val="visible"/>
                                      </p:to>
                                    </p:set>
                                    <p:anim calcmode="lin" valueType="num">
                                      <p:cBhvr>
                                        <p:cTn id="79" dur="500" fill="hold"/>
                                        <p:tgtEl>
                                          <p:spTgt spid="5">
                                            <p:graphicEl>
                                              <a:dgm id="{7F0AC372-E337-4641-A033-24D3D13D518C}"/>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7F0AC372-E337-4641-A033-24D3D13D518C}"/>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7F0AC372-E337-4641-A033-24D3D13D518C}"/>
                                            </p:graphicEl>
                                          </p:spTgt>
                                        </p:tgtEl>
                                      </p:cBhvr>
                                    </p:animEffect>
                                  </p:childTnLst>
                                </p:cTn>
                              </p:par>
                            </p:childTnLst>
                          </p:cTn>
                        </p:par>
                        <p:par>
                          <p:cTn id="82" fill="hold">
                            <p:stCondLst>
                              <p:cond delay="103227"/>
                            </p:stCondLst>
                            <p:childTnLst>
                              <p:par>
                                <p:cTn id="83" presetID="53" presetClass="entr" presetSubtype="16" fill="hold" grpId="0" nodeType="afterEffect">
                                  <p:stCondLst>
                                    <p:cond delay="0"/>
                                  </p:stCondLst>
                                  <p:childTnLst>
                                    <p:set>
                                      <p:cBhvr>
                                        <p:cTn id="84" dur="1" fill="hold">
                                          <p:stCondLst>
                                            <p:cond delay="0"/>
                                          </p:stCondLst>
                                        </p:cTn>
                                        <p:tgtEl>
                                          <p:spTgt spid="5">
                                            <p:graphicEl>
                                              <a:dgm id="{F670D236-27DE-498A-8D93-83B6201A7CAB}"/>
                                            </p:graphicEl>
                                          </p:spTgt>
                                        </p:tgtEl>
                                        <p:attrNameLst>
                                          <p:attrName>style.visibility</p:attrName>
                                        </p:attrNameLst>
                                      </p:cBhvr>
                                      <p:to>
                                        <p:strVal val="visible"/>
                                      </p:to>
                                    </p:set>
                                    <p:anim calcmode="lin" valueType="num">
                                      <p:cBhvr>
                                        <p:cTn id="85" dur="500" fill="hold"/>
                                        <p:tgtEl>
                                          <p:spTgt spid="5">
                                            <p:graphicEl>
                                              <a:dgm id="{F670D236-27DE-498A-8D93-83B6201A7CAB}"/>
                                            </p:graphicEl>
                                          </p:spTgt>
                                        </p:tgtEl>
                                        <p:attrNameLst>
                                          <p:attrName>ppt_w</p:attrName>
                                        </p:attrNameLst>
                                      </p:cBhvr>
                                      <p:tavLst>
                                        <p:tav tm="0">
                                          <p:val>
                                            <p:fltVal val="0"/>
                                          </p:val>
                                        </p:tav>
                                        <p:tav tm="100000">
                                          <p:val>
                                            <p:strVal val="#ppt_w"/>
                                          </p:val>
                                        </p:tav>
                                      </p:tavLst>
                                    </p:anim>
                                    <p:anim calcmode="lin" valueType="num">
                                      <p:cBhvr>
                                        <p:cTn id="86" dur="500" fill="hold"/>
                                        <p:tgtEl>
                                          <p:spTgt spid="5">
                                            <p:graphicEl>
                                              <a:dgm id="{F670D236-27DE-498A-8D93-83B6201A7CAB}"/>
                                            </p:graphicEl>
                                          </p:spTgt>
                                        </p:tgtEl>
                                        <p:attrNameLst>
                                          <p:attrName>ppt_h</p:attrName>
                                        </p:attrNameLst>
                                      </p:cBhvr>
                                      <p:tavLst>
                                        <p:tav tm="0">
                                          <p:val>
                                            <p:fltVal val="0"/>
                                          </p:val>
                                        </p:tav>
                                        <p:tav tm="100000">
                                          <p:val>
                                            <p:strVal val="#ppt_h"/>
                                          </p:val>
                                        </p:tav>
                                      </p:tavLst>
                                    </p:anim>
                                    <p:animEffect transition="in" filter="fade">
                                      <p:cBhvr>
                                        <p:cTn id="87" dur="500"/>
                                        <p:tgtEl>
                                          <p:spTgt spid="5">
                                            <p:graphicEl>
                                              <a:dgm id="{F670D236-27DE-498A-8D93-83B6201A7CAB}"/>
                                            </p:graphicEl>
                                          </p:spTgt>
                                        </p:tgtEl>
                                      </p:cBhvr>
                                    </p:animEffect>
                                  </p:childTnLst>
                                </p:cTn>
                              </p:par>
                            </p:childTnLst>
                          </p:cTn>
                        </p:par>
                        <p:par>
                          <p:cTn id="88" fill="hold">
                            <p:stCondLst>
                              <p:cond delay="103727"/>
                            </p:stCondLst>
                            <p:childTnLst>
                              <p:par>
                                <p:cTn id="89" presetID="53" presetClass="entr" presetSubtype="16" fill="hold" grpId="0" nodeType="afterEffect">
                                  <p:stCondLst>
                                    <p:cond delay="0"/>
                                  </p:stCondLst>
                                  <p:childTnLst>
                                    <p:set>
                                      <p:cBhvr>
                                        <p:cTn id="90" dur="1" fill="hold">
                                          <p:stCondLst>
                                            <p:cond delay="0"/>
                                          </p:stCondLst>
                                        </p:cTn>
                                        <p:tgtEl>
                                          <p:spTgt spid="5">
                                            <p:graphicEl>
                                              <a:dgm id="{51E3AAF9-8B27-4D7A-857B-BD676CAE2387}"/>
                                            </p:graphicEl>
                                          </p:spTgt>
                                        </p:tgtEl>
                                        <p:attrNameLst>
                                          <p:attrName>style.visibility</p:attrName>
                                        </p:attrNameLst>
                                      </p:cBhvr>
                                      <p:to>
                                        <p:strVal val="visible"/>
                                      </p:to>
                                    </p:set>
                                    <p:anim calcmode="lin" valueType="num">
                                      <p:cBhvr>
                                        <p:cTn id="91" dur="500" fill="hold"/>
                                        <p:tgtEl>
                                          <p:spTgt spid="5">
                                            <p:graphicEl>
                                              <a:dgm id="{51E3AAF9-8B27-4D7A-857B-BD676CAE2387}"/>
                                            </p:graphicEl>
                                          </p:spTgt>
                                        </p:tgtEl>
                                        <p:attrNameLst>
                                          <p:attrName>ppt_w</p:attrName>
                                        </p:attrNameLst>
                                      </p:cBhvr>
                                      <p:tavLst>
                                        <p:tav tm="0">
                                          <p:val>
                                            <p:fltVal val="0"/>
                                          </p:val>
                                        </p:tav>
                                        <p:tav tm="100000">
                                          <p:val>
                                            <p:strVal val="#ppt_w"/>
                                          </p:val>
                                        </p:tav>
                                      </p:tavLst>
                                    </p:anim>
                                    <p:anim calcmode="lin" valueType="num">
                                      <p:cBhvr>
                                        <p:cTn id="92" dur="500" fill="hold"/>
                                        <p:tgtEl>
                                          <p:spTgt spid="5">
                                            <p:graphicEl>
                                              <a:dgm id="{51E3AAF9-8B27-4D7A-857B-BD676CAE2387}"/>
                                            </p:graphicEl>
                                          </p:spTgt>
                                        </p:tgtEl>
                                        <p:attrNameLst>
                                          <p:attrName>ppt_h</p:attrName>
                                        </p:attrNameLst>
                                      </p:cBhvr>
                                      <p:tavLst>
                                        <p:tav tm="0">
                                          <p:val>
                                            <p:fltVal val="0"/>
                                          </p:val>
                                        </p:tav>
                                        <p:tav tm="100000">
                                          <p:val>
                                            <p:strVal val="#ppt_h"/>
                                          </p:val>
                                        </p:tav>
                                      </p:tavLst>
                                    </p:anim>
                                    <p:animEffect transition="in" filter="fade">
                                      <p:cBhvr>
                                        <p:cTn id="93" dur="500"/>
                                        <p:tgtEl>
                                          <p:spTgt spid="5">
                                            <p:graphicEl>
                                              <a:dgm id="{51E3AAF9-8B27-4D7A-857B-BD676CAE2387}"/>
                                            </p:graphicEl>
                                          </p:spTgt>
                                        </p:tgtEl>
                                      </p:cBhvr>
                                    </p:animEffect>
                                  </p:childTnLst>
                                </p:cTn>
                              </p:par>
                            </p:childTnLst>
                          </p:cTn>
                        </p:par>
                        <p:par>
                          <p:cTn id="94" fill="hold">
                            <p:stCondLst>
                              <p:cond delay="104227"/>
                            </p:stCondLst>
                            <p:childTnLst>
                              <p:par>
                                <p:cTn id="95" presetID="53" presetClass="entr" presetSubtype="16" fill="hold" grpId="0" nodeType="afterEffect">
                                  <p:stCondLst>
                                    <p:cond delay="0"/>
                                  </p:stCondLst>
                                  <p:childTnLst>
                                    <p:set>
                                      <p:cBhvr>
                                        <p:cTn id="96" dur="1" fill="hold">
                                          <p:stCondLst>
                                            <p:cond delay="0"/>
                                          </p:stCondLst>
                                        </p:cTn>
                                        <p:tgtEl>
                                          <p:spTgt spid="5">
                                            <p:graphicEl>
                                              <a:dgm id="{2AFA857F-477E-4D3C-9016-E2187FDC736B}"/>
                                            </p:graphicEl>
                                          </p:spTgt>
                                        </p:tgtEl>
                                        <p:attrNameLst>
                                          <p:attrName>style.visibility</p:attrName>
                                        </p:attrNameLst>
                                      </p:cBhvr>
                                      <p:to>
                                        <p:strVal val="visible"/>
                                      </p:to>
                                    </p:set>
                                    <p:anim calcmode="lin" valueType="num">
                                      <p:cBhvr>
                                        <p:cTn id="97" dur="500" fill="hold"/>
                                        <p:tgtEl>
                                          <p:spTgt spid="5">
                                            <p:graphicEl>
                                              <a:dgm id="{2AFA857F-477E-4D3C-9016-E2187FDC736B}"/>
                                            </p:graphicEl>
                                          </p:spTgt>
                                        </p:tgtEl>
                                        <p:attrNameLst>
                                          <p:attrName>ppt_w</p:attrName>
                                        </p:attrNameLst>
                                      </p:cBhvr>
                                      <p:tavLst>
                                        <p:tav tm="0">
                                          <p:val>
                                            <p:fltVal val="0"/>
                                          </p:val>
                                        </p:tav>
                                        <p:tav tm="100000">
                                          <p:val>
                                            <p:strVal val="#ppt_w"/>
                                          </p:val>
                                        </p:tav>
                                      </p:tavLst>
                                    </p:anim>
                                    <p:anim calcmode="lin" valueType="num">
                                      <p:cBhvr>
                                        <p:cTn id="98" dur="500" fill="hold"/>
                                        <p:tgtEl>
                                          <p:spTgt spid="5">
                                            <p:graphicEl>
                                              <a:dgm id="{2AFA857F-477E-4D3C-9016-E2187FDC736B}"/>
                                            </p:graphicEl>
                                          </p:spTgt>
                                        </p:tgtEl>
                                        <p:attrNameLst>
                                          <p:attrName>ppt_h</p:attrName>
                                        </p:attrNameLst>
                                      </p:cBhvr>
                                      <p:tavLst>
                                        <p:tav tm="0">
                                          <p:val>
                                            <p:fltVal val="0"/>
                                          </p:val>
                                        </p:tav>
                                        <p:tav tm="100000">
                                          <p:val>
                                            <p:strVal val="#ppt_h"/>
                                          </p:val>
                                        </p:tav>
                                      </p:tavLst>
                                    </p:anim>
                                    <p:animEffect transition="in" filter="fade">
                                      <p:cBhvr>
                                        <p:cTn id="99" dur="500"/>
                                        <p:tgtEl>
                                          <p:spTgt spid="5">
                                            <p:graphicEl>
                                              <a:dgm id="{2AFA857F-477E-4D3C-9016-E2187FDC736B}"/>
                                            </p:graphicEl>
                                          </p:spTgt>
                                        </p:tgtEl>
                                      </p:cBhvr>
                                    </p:animEffect>
                                  </p:childTnLst>
                                </p:cTn>
                              </p:par>
                            </p:childTnLst>
                          </p:cTn>
                        </p:par>
                        <p:par>
                          <p:cTn id="100" fill="hold">
                            <p:stCondLst>
                              <p:cond delay="104727"/>
                            </p:stCondLst>
                            <p:childTnLst>
                              <p:par>
                                <p:cTn id="101" presetID="53" presetClass="entr" presetSubtype="16" fill="hold" grpId="0" nodeType="afterEffect">
                                  <p:stCondLst>
                                    <p:cond delay="0"/>
                                  </p:stCondLst>
                                  <p:childTnLst>
                                    <p:set>
                                      <p:cBhvr>
                                        <p:cTn id="102" dur="1" fill="hold">
                                          <p:stCondLst>
                                            <p:cond delay="0"/>
                                          </p:stCondLst>
                                        </p:cTn>
                                        <p:tgtEl>
                                          <p:spTgt spid="5">
                                            <p:graphicEl>
                                              <a:dgm id="{61BFBA9A-233C-4BBA-BE0F-ED656B9301E1}"/>
                                            </p:graphicEl>
                                          </p:spTgt>
                                        </p:tgtEl>
                                        <p:attrNameLst>
                                          <p:attrName>style.visibility</p:attrName>
                                        </p:attrNameLst>
                                      </p:cBhvr>
                                      <p:to>
                                        <p:strVal val="visible"/>
                                      </p:to>
                                    </p:set>
                                    <p:anim calcmode="lin" valueType="num">
                                      <p:cBhvr>
                                        <p:cTn id="103" dur="500" fill="hold"/>
                                        <p:tgtEl>
                                          <p:spTgt spid="5">
                                            <p:graphicEl>
                                              <a:dgm id="{61BFBA9A-233C-4BBA-BE0F-ED656B9301E1}"/>
                                            </p:graphicEl>
                                          </p:spTgt>
                                        </p:tgtEl>
                                        <p:attrNameLst>
                                          <p:attrName>ppt_w</p:attrName>
                                        </p:attrNameLst>
                                      </p:cBhvr>
                                      <p:tavLst>
                                        <p:tav tm="0">
                                          <p:val>
                                            <p:fltVal val="0"/>
                                          </p:val>
                                        </p:tav>
                                        <p:tav tm="100000">
                                          <p:val>
                                            <p:strVal val="#ppt_w"/>
                                          </p:val>
                                        </p:tav>
                                      </p:tavLst>
                                    </p:anim>
                                    <p:anim calcmode="lin" valueType="num">
                                      <p:cBhvr>
                                        <p:cTn id="104" dur="500" fill="hold"/>
                                        <p:tgtEl>
                                          <p:spTgt spid="5">
                                            <p:graphicEl>
                                              <a:dgm id="{61BFBA9A-233C-4BBA-BE0F-ED656B9301E1}"/>
                                            </p:graphicEl>
                                          </p:spTgt>
                                        </p:tgtEl>
                                        <p:attrNameLst>
                                          <p:attrName>ppt_h</p:attrName>
                                        </p:attrNameLst>
                                      </p:cBhvr>
                                      <p:tavLst>
                                        <p:tav tm="0">
                                          <p:val>
                                            <p:fltVal val="0"/>
                                          </p:val>
                                        </p:tav>
                                        <p:tav tm="100000">
                                          <p:val>
                                            <p:strVal val="#ppt_h"/>
                                          </p:val>
                                        </p:tav>
                                      </p:tavLst>
                                    </p:anim>
                                    <p:animEffect transition="in" filter="fade">
                                      <p:cBhvr>
                                        <p:cTn id="105" dur="500"/>
                                        <p:tgtEl>
                                          <p:spTgt spid="5">
                                            <p:graphicEl>
                                              <a:dgm id="{61BFBA9A-233C-4BBA-BE0F-ED656B9301E1}"/>
                                            </p:graphicEl>
                                          </p:spTgt>
                                        </p:tgtEl>
                                      </p:cBhvr>
                                    </p:animEffect>
                                  </p:childTnLst>
                                </p:cTn>
                              </p:par>
                            </p:childTnLst>
                          </p:cTn>
                        </p:par>
                        <p:par>
                          <p:cTn id="106" fill="hold">
                            <p:stCondLst>
                              <p:cond delay="105227"/>
                            </p:stCondLst>
                            <p:childTnLst>
                              <p:par>
                                <p:cTn id="107" presetID="53" presetClass="entr" presetSubtype="16" fill="hold" grpId="0" nodeType="afterEffect">
                                  <p:stCondLst>
                                    <p:cond delay="0"/>
                                  </p:stCondLst>
                                  <p:childTnLst>
                                    <p:set>
                                      <p:cBhvr>
                                        <p:cTn id="108" dur="1" fill="hold">
                                          <p:stCondLst>
                                            <p:cond delay="0"/>
                                          </p:stCondLst>
                                        </p:cTn>
                                        <p:tgtEl>
                                          <p:spTgt spid="5">
                                            <p:graphicEl>
                                              <a:dgm id="{E98A69B0-0E3E-42BF-A102-D5740FB08229}"/>
                                            </p:graphicEl>
                                          </p:spTgt>
                                        </p:tgtEl>
                                        <p:attrNameLst>
                                          <p:attrName>style.visibility</p:attrName>
                                        </p:attrNameLst>
                                      </p:cBhvr>
                                      <p:to>
                                        <p:strVal val="visible"/>
                                      </p:to>
                                    </p:set>
                                    <p:anim calcmode="lin" valueType="num">
                                      <p:cBhvr>
                                        <p:cTn id="109" dur="500" fill="hold"/>
                                        <p:tgtEl>
                                          <p:spTgt spid="5">
                                            <p:graphicEl>
                                              <a:dgm id="{E98A69B0-0E3E-42BF-A102-D5740FB08229}"/>
                                            </p:graphicEl>
                                          </p:spTgt>
                                        </p:tgtEl>
                                        <p:attrNameLst>
                                          <p:attrName>ppt_w</p:attrName>
                                        </p:attrNameLst>
                                      </p:cBhvr>
                                      <p:tavLst>
                                        <p:tav tm="0">
                                          <p:val>
                                            <p:fltVal val="0"/>
                                          </p:val>
                                        </p:tav>
                                        <p:tav tm="100000">
                                          <p:val>
                                            <p:strVal val="#ppt_w"/>
                                          </p:val>
                                        </p:tav>
                                      </p:tavLst>
                                    </p:anim>
                                    <p:anim calcmode="lin" valueType="num">
                                      <p:cBhvr>
                                        <p:cTn id="110" dur="500" fill="hold"/>
                                        <p:tgtEl>
                                          <p:spTgt spid="5">
                                            <p:graphicEl>
                                              <a:dgm id="{E98A69B0-0E3E-42BF-A102-D5740FB08229}"/>
                                            </p:graphicEl>
                                          </p:spTgt>
                                        </p:tgtEl>
                                        <p:attrNameLst>
                                          <p:attrName>ppt_h</p:attrName>
                                        </p:attrNameLst>
                                      </p:cBhvr>
                                      <p:tavLst>
                                        <p:tav tm="0">
                                          <p:val>
                                            <p:fltVal val="0"/>
                                          </p:val>
                                        </p:tav>
                                        <p:tav tm="100000">
                                          <p:val>
                                            <p:strVal val="#ppt_h"/>
                                          </p:val>
                                        </p:tav>
                                      </p:tavLst>
                                    </p:anim>
                                    <p:animEffect transition="in" filter="fade">
                                      <p:cBhvr>
                                        <p:cTn id="111" dur="500"/>
                                        <p:tgtEl>
                                          <p:spTgt spid="5">
                                            <p:graphicEl>
                                              <a:dgm id="{E98A69B0-0E3E-42BF-A102-D5740FB08229}"/>
                                            </p:graphicEl>
                                          </p:spTgt>
                                        </p:tgtEl>
                                      </p:cBhvr>
                                    </p:animEffect>
                                  </p:childTnLst>
                                </p:cTn>
                              </p:par>
                            </p:childTnLst>
                          </p:cTn>
                        </p:par>
                        <p:par>
                          <p:cTn id="112" fill="hold">
                            <p:stCondLst>
                              <p:cond delay="105727"/>
                            </p:stCondLst>
                            <p:childTnLst>
                              <p:par>
                                <p:cTn id="113" presetID="53" presetClass="entr" presetSubtype="16" fill="hold" grpId="0" nodeType="afterEffect">
                                  <p:stCondLst>
                                    <p:cond delay="0"/>
                                  </p:stCondLst>
                                  <p:childTnLst>
                                    <p:set>
                                      <p:cBhvr>
                                        <p:cTn id="114" dur="1" fill="hold">
                                          <p:stCondLst>
                                            <p:cond delay="0"/>
                                          </p:stCondLst>
                                        </p:cTn>
                                        <p:tgtEl>
                                          <p:spTgt spid="5">
                                            <p:graphicEl>
                                              <a:dgm id="{3B021018-23D7-46CF-842D-2DCF330A96AB}"/>
                                            </p:graphicEl>
                                          </p:spTgt>
                                        </p:tgtEl>
                                        <p:attrNameLst>
                                          <p:attrName>style.visibility</p:attrName>
                                        </p:attrNameLst>
                                      </p:cBhvr>
                                      <p:to>
                                        <p:strVal val="visible"/>
                                      </p:to>
                                    </p:set>
                                    <p:anim calcmode="lin" valueType="num">
                                      <p:cBhvr>
                                        <p:cTn id="115" dur="500" fill="hold"/>
                                        <p:tgtEl>
                                          <p:spTgt spid="5">
                                            <p:graphicEl>
                                              <a:dgm id="{3B021018-23D7-46CF-842D-2DCF330A96AB}"/>
                                            </p:graphicEl>
                                          </p:spTgt>
                                        </p:tgtEl>
                                        <p:attrNameLst>
                                          <p:attrName>ppt_w</p:attrName>
                                        </p:attrNameLst>
                                      </p:cBhvr>
                                      <p:tavLst>
                                        <p:tav tm="0">
                                          <p:val>
                                            <p:fltVal val="0"/>
                                          </p:val>
                                        </p:tav>
                                        <p:tav tm="100000">
                                          <p:val>
                                            <p:strVal val="#ppt_w"/>
                                          </p:val>
                                        </p:tav>
                                      </p:tavLst>
                                    </p:anim>
                                    <p:anim calcmode="lin" valueType="num">
                                      <p:cBhvr>
                                        <p:cTn id="116" dur="500" fill="hold"/>
                                        <p:tgtEl>
                                          <p:spTgt spid="5">
                                            <p:graphicEl>
                                              <a:dgm id="{3B021018-23D7-46CF-842D-2DCF330A96AB}"/>
                                            </p:graphicEl>
                                          </p:spTgt>
                                        </p:tgtEl>
                                        <p:attrNameLst>
                                          <p:attrName>ppt_h</p:attrName>
                                        </p:attrNameLst>
                                      </p:cBhvr>
                                      <p:tavLst>
                                        <p:tav tm="0">
                                          <p:val>
                                            <p:fltVal val="0"/>
                                          </p:val>
                                        </p:tav>
                                        <p:tav tm="100000">
                                          <p:val>
                                            <p:strVal val="#ppt_h"/>
                                          </p:val>
                                        </p:tav>
                                      </p:tavLst>
                                    </p:anim>
                                    <p:animEffect transition="in" filter="fade">
                                      <p:cBhvr>
                                        <p:cTn id="117" dur="500"/>
                                        <p:tgtEl>
                                          <p:spTgt spid="5">
                                            <p:graphicEl>
                                              <a:dgm id="{3B021018-23D7-46CF-842D-2DCF330A96AB}"/>
                                            </p:graphicEl>
                                          </p:spTgt>
                                        </p:tgtEl>
                                      </p:cBhvr>
                                    </p:animEffect>
                                  </p:childTnLst>
                                </p:cTn>
                              </p:par>
                            </p:childTnLst>
                          </p:cTn>
                        </p:par>
                        <p:par>
                          <p:cTn id="118" fill="hold">
                            <p:stCondLst>
                              <p:cond delay="106227"/>
                            </p:stCondLst>
                            <p:childTnLst>
                              <p:par>
                                <p:cTn id="119" presetID="53" presetClass="entr" presetSubtype="16" fill="hold" grpId="0" nodeType="afterEffect">
                                  <p:stCondLst>
                                    <p:cond delay="0"/>
                                  </p:stCondLst>
                                  <p:childTnLst>
                                    <p:set>
                                      <p:cBhvr>
                                        <p:cTn id="120" dur="1" fill="hold">
                                          <p:stCondLst>
                                            <p:cond delay="0"/>
                                          </p:stCondLst>
                                        </p:cTn>
                                        <p:tgtEl>
                                          <p:spTgt spid="5">
                                            <p:graphicEl>
                                              <a:dgm id="{B5F0C2B9-9DA5-4687-866A-F38C8818DD7D}"/>
                                            </p:graphicEl>
                                          </p:spTgt>
                                        </p:tgtEl>
                                        <p:attrNameLst>
                                          <p:attrName>style.visibility</p:attrName>
                                        </p:attrNameLst>
                                      </p:cBhvr>
                                      <p:to>
                                        <p:strVal val="visible"/>
                                      </p:to>
                                    </p:set>
                                    <p:anim calcmode="lin" valueType="num">
                                      <p:cBhvr>
                                        <p:cTn id="121" dur="500" fill="hold"/>
                                        <p:tgtEl>
                                          <p:spTgt spid="5">
                                            <p:graphicEl>
                                              <a:dgm id="{B5F0C2B9-9DA5-4687-866A-F38C8818DD7D}"/>
                                            </p:graphicEl>
                                          </p:spTgt>
                                        </p:tgtEl>
                                        <p:attrNameLst>
                                          <p:attrName>ppt_w</p:attrName>
                                        </p:attrNameLst>
                                      </p:cBhvr>
                                      <p:tavLst>
                                        <p:tav tm="0">
                                          <p:val>
                                            <p:fltVal val="0"/>
                                          </p:val>
                                        </p:tav>
                                        <p:tav tm="100000">
                                          <p:val>
                                            <p:strVal val="#ppt_w"/>
                                          </p:val>
                                        </p:tav>
                                      </p:tavLst>
                                    </p:anim>
                                    <p:anim calcmode="lin" valueType="num">
                                      <p:cBhvr>
                                        <p:cTn id="122" dur="500" fill="hold"/>
                                        <p:tgtEl>
                                          <p:spTgt spid="5">
                                            <p:graphicEl>
                                              <a:dgm id="{B5F0C2B9-9DA5-4687-866A-F38C8818DD7D}"/>
                                            </p:graphicEl>
                                          </p:spTgt>
                                        </p:tgtEl>
                                        <p:attrNameLst>
                                          <p:attrName>ppt_h</p:attrName>
                                        </p:attrNameLst>
                                      </p:cBhvr>
                                      <p:tavLst>
                                        <p:tav tm="0">
                                          <p:val>
                                            <p:fltVal val="0"/>
                                          </p:val>
                                        </p:tav>
                                        <p:tav tm="100000">
                                          <p:val>
                                            <p:strVal val="#ppt_h"/>
                                          </p:val>
                                        </p:tav>
                                      </p:tavLst>
                                    </p:anim>
                                    <p:animEffect transition="in" filter="fade">
                                      <p:cBhvr>
                                        <p:cTn id="123" dur="500"/>
                                        <p:tgtEl>
                                          <p:spTgt spid="5">
                                            <p:graphicEl>
                                              <a:dgm id="{B5F0C2B9-9DA5-4687-866A-F38C8818DD7D}"/>
                                            </p:graphicEl>
                                          </p:spTgt>
                                        </p:tgtEl>
                                      </p:cBhvr>
                                    </p:animEffect>
                                  </p:childTnLst>
                                </p:cTn>
                              </p:par>
                            </p:childTnLst>
                          </p:cTn>
                        </p:par>
                        <p:par>
                          <p:cTn id="124" fill="hold">
                            <p:stCondLst>
                              <p:cond delay="106727"/>
                            </p:stCondLst>
                            <p:childTnLst>
                              <p:par>
                                <p:cTn id="125" presetID="53" presetClass="entr" presetSubtype="16" fill="hold" grpId="0" nodeType="afterEffect">
                                  <p:stCondLst>
                                    <p:cond delay="0"/>
                                  </p:stCondLst>
                                  <p:childTnLst>
                                    <p:set>
                                      <p:cBhvr>
                                        <p:cTn id="126" dur="1" fill="hold">
                                          <p:stCondLst>
                                            <p:cond delay="0"/>
                                          </p:stCondLst>
                                        </p:cTn>
                                        <p:tgtEl>
                                          <p:spTgt spid="5">
                                            <p:graphicEl>
                                              <a:dgm id="{1B3C19AD-D412-4969-A99E-7A1D997591EC}"/>
                                            </p:graphicEl>
                                          </p:spTgt>
                                        </p:tgtEl>
                                        <p:attrNameLst>
                                          <p:attrName>style.visibility</p:attrName>
                                        </p:attrNameLst>
                                      </p:cBhvr>
                                      <p:to>
                                        <p:strVal val="visible"/>
                                      </p:to>
                                    </p:set>
                                    <p:anim calcmode="lin" valueType="num">
                                      <p:cBhvr>
                                        <p:cTn id="127" dur="500" fill="hold"/>
                                        <p:tgtEl>
                                          <p:spTgt spid="5">
                                            <p:graphicEl>
                                              <a:dgm id="{1B3C19AD-D412-4969-A99E-7A1D997591EC}"/>
                                            </p:graphicEl>
                                          </p:spTgt>
                                        </p:tgtEl>
                                        <p:attrNameLst>
                                          <p:attrName>ppt_w</p:attrName>
                                        </p:attrNameLst>
                                      </p:cBhvr>
                                      <p:tavLst>
                                        <p:tav tm="0">
                                          <p:val>
                                            <p:fltVal val="0"/>
                                          </p:val>
                                        </p:tav>
                                        <p:tav tm="100000">
                                          <p:val>
                                            <p:strVal val="#ppt_w"/>
                                          </p:val>
                                        </p:tav>
                                      </p:tavLst>
                                    </p:anim>
                                    <p:anim calcmode="lin" valueType="num">
                                      <p:cBhvr>
                                        <p:cTn id="128" dur="500" fill="hold"/>
                                        <p:tgtEl>
                                          <p:spTgt spid="5">
                                            <p:graphicEl>
                                              <a:dgm id="{1B3C19AD-D412-4969-A99E-7A1D997591EC}"/>
                                            </p:graphicEl>
                                          </p:spTgt>
                                        </p:tgtEl>
                                        <p:attrNameLst>
                                          <p:attrName>ppt_h</p:attrName>
                                        </p:attrNameLst>
                                      </p:cBhvr>
                                      <p:tavLst>
                                        <p:tav tm="0">
                                          <p:val>
                                            <p:fltVal val="0"/>
                                          </p:val>
                                        </p:tav>
                                        <p:tav tm="100000">
                                          <p:val>
                                            <p:strVal val="#ppt_h"/>
                                          </p:val>
                                        </p:tav>
                                      </p:tavLst>
                                    </p:anim>
                                    <p:animEffect transition="in" filter="fade">
                                      <p:cBhvr>
                                        <p:cTn id="129" dur="500"/>
                                        <p:tgtEl>
                                          <p:spTgt spid="5">
                                            <p:graphicEl>
                                              <a:dgm id="{1B3C19AD-D412-4969-A99E-7A1D997591EC}"/>
                                            </p:graphicEl>
                                          </p:spTgt>
                                        </p:tgtEl>
                                      </p:cBhvr>
                                    </p:animEffect>
                                  </p:childTnLst>
                                </p:cTn>
                              </p:par>
                            </p:childTnLst>
                          </p:cTn>
                        </p:par>
                        <p:par>
                          <p:cTn id="130" fill="hold">
                            <p:stCondLst>
                              <p:cond delay="107227"/>
                            </p:stCondLst>
                            <p:childTnLst>
                              <p:par>
                                <p:cTn id="131" presetID="53" presetClass="entr" presetSubtype="16" fill="hold" grpId="0" nodeType="afterEffect">
                                  <p:stCondLst>
                                    <p:cond delay="0"/>
                                  </p:stCondLst>
                                  <p:childTnLst>
                                    <p:set>
                                      <p:cBhvr>
                                        <p:cTn id="132" dur="1" fill="hold">
                                          <p:stCondLst>
                                            <p:cond delay="0"/>
                                          </p:stCondLst>
                                        </p:cTn>
                                        <p:tgtEl>
                                          <p:spTgt spid="5">
                                            <p:graphicEl>
                                              <a:dgm id="{3FC7074B-A3D0-4581-95F7-D92D4675C02B}"/>
                                            </p:graphicEl>
                                          </p:spTgt>
                                        </p:tgtEl>
                                        <p:attrNameLst>
                                          <p:attrName>style.visibility</p:attrName>
                                        </p:attrNameLst>
                                      </p:cBhvr>
                                      <p:to>
                                        <p:strVal val="visible"/>
                                      </p:to>
                                    </p:set>
                                    <p:anim calcmode="lin" valueType="num">
                                      <p:cBhvr>
                                        <p:cTn id="133" dur="500" fill="hold"/>
                                        <p:tgtEl>
                                          <p:spTgt spid="5">
                                            <p:graphicEl>
                                              <a:dgm id="{3FC7074B-A3D0-4581-95F7-D92D4675C02B}"/>
                                            </p:graphicEl>
                                          </p:spTgt>
                                        </p:tgtEl>
                                        <p:attrNameLst>
                                          <p:attrName>ppt_w</p:attrName>
                                        </p:attrNameLst>
                                      </p:cBhvr>
                                      <p:tavLst>
                                        <p:tav tm="0">
                                          <p:val>
                                            <p:fltVal val="0"/>
                                          </p:val>
                                        </p:tav>
                                        <p:tav tm="100000">
                                          <p:val>
                                            <p:strVal val="#ppt_w"/>
                                          </p:val>
                                        </p:tav>
                                      </p:tavLst>
                                    </p:anim>
                                    <p:anim calcmode="lin" valueType="num">
                                      <p:cBhvr>
                                        <p:cTn id="134" dur="500" fill="hold"/>
                                        <p:tgtEl>
                                          <p:spTgt spid="5">
                                            <p:graphicEl>
                                              <a:dgm id="{3FC7074B-A3D0-4581-95F7-D92D4675C02B}"/>
                                            </p:graphicEl>
                                          </p:spTgt>
                                        </p:tgtEl>
                                        <p:attrNameLst>
                                          <p:attrName>ppt_h</p:attrName>
                                        </p:attrNameLst>
                                      </p:cBhvr>
                                      <p:tavLst>
                                        <p:tav tm="0">
                                          <p:val>
                                            <p:fltVal val="0"/>
                                          </p:val>
                                        </p:tav>
                                        <p:tav tm="100000">
                                          <p:val>
                                            <p:strVal val="#ppt_h"/>
                                          </p:val>
                                        </p:tav>
                                      </p:tavLst>
                                    </p:anim>
                                    <p:animEffect transition="in" filter="fade">
                                      <p:cBhvr>
                                        <p:cTn id="135" dur="500"/>
                                        <p:tgtEl>
                                          <p:spTgt spid="5">
                                            <p:graphicEl>
                                              <a:dgm id="{3FC7074B-A3D0-4581-95F7-D92D4675C02B}"/>
                                            </p:graphicEl>
                                          </p:spTgt>
                                        </p:tgtEl>
                                      </p:cBhvr>
                                    </p:animEffect>
                                  </p:childTnLst>
                                </p:cTn>
                              </p:par>
                            </p:childTnLst>
                          </p:cTn>
                        </p:par>
                        <p:par>
                          <p:cTn id="136" fill="hold">
                            <p:stCondLst>
                              <p:cond delay="107727"/>
                            </p:stCondLst>
                            <p:childTnLst>
                              <p:par>
                                <p:cTn id="137" presetID="53" presetClass="entr" presetSubtype="16" fill="hold" grpId="0" nodeType="afterEffect">
                                  <p:stCondLst>
                                    <p:cond delay="0"/>
                                  </p:stCondLst>
                                  <p:childTnLst>
                                    <p:set>
                                      <p:cBhvr>
                                        <p:cTn id="138" dur="1" fill="hold">
                                          <p:stCondLst>
                                            <p:cond delay="0"/>
                                          </p:stCondLst>
                                        </p:cTn>
                                        <p:tgtEl>
                                          <p:spTgt spid="5">
                                            <p:graphicEl>
                                              <a:dgm id="{9F93EE72-E614-419C-90EA-08F533F3D446}"/>
                                            </p:graphicEl>
                                          </p:spTgt>
                                        </p:tgtEl>
                                        <p:attrNameLst>
                                          <p:attrName>style.visibility</p:attrName>
                                        </p:attrNameLst>
                                      </p:cBhvr>
                                      <p:to>
                                        <p:strVal val="visible"/>
                                      </p:to>
                                    </p:set>
                                    <p:anim calcmode="lin" valueType="num">
                                      <p:cBhvr>
                                        <p:cTn id="139" dur="500" fill="hold"/>
                                        <p:tgtEl>
                                          <p:spTgt spid="5">
                                            <p:graphicEl>
                                              <a:dgm id="{9F93EE72-E614-419C-90EA-08F533F3D446}"/>
                                            </p:graphicEl>
                                          </p:spTgt>
                                        </p:tgtEl>
                                        <p:attrNameLst>
                                          <p:attrName>ppt_w</p:attrName>
                                        </p:attrNameLst>
                                      </p:cBhvr>
                                      <p:tavLst>
                                        <p:tav tm="0">
                                          <p:val>
                                            <p:fltVal val="0"/>
                                          </p:val>
                                        </p:tav>
                                        <p:tav tm="100000">
                                          <p:val>
                                            <p:strVal val="#ppt_w"/>
                                          </p:val>
                                        </p:tav>
                                      </p:tavLst>
                                    </p:anim>
                                    <p:anim calcmode="lin" valueType="num">
                                      <p:cBhvr>
                                        <p:cTn id="140" dur="500" fill="hold"/>
                                        <p:tgtEl>
                                          <p:spTgt spid="5">
                                            <p:graphicEl>
                                              <a:dgm id="{9F93EE72-E614-419C-90EA-08F533F3D446}"/>
                                            </p:graphicEl>
                                          </p:spTgt>
                                        </p:tgtEl>
                                        <p:attrNameLst>
                                          <p:attrName>ppt_h</p:attrName>
                                        </p:attrNameLst>
                                      </p:cBhvr>
                                      <p:tavLst>
                                        <p:tav tm="0">
                                          <p:val>
                                            <p:fltVal val="0"/>
                                          </p:val>
                                        </p:tav>
                                        <p:tav tm="100000">
                                          <p:val>
                                            <p:strVal val="#ppt_h"/>
                                          </p:val>
                                        </p:tav>
                                      </p:tavLst>
                                    </p:anim>
                                    <p:animEffect transition="in" filter="fade">
                                      <p:cBhvr>
                                        <p:cTn id="141" dur="500"/>
                                        <p:tgtEl>
                                          <p:spTgt spid="5">
                                            <p:graphicEl>
                                              <a:dgm id="{9F93EE72-E614-419C-90EA-08F533F3D446}"/>
                                            </p:graphicEl>
                                          </p:spTgt>
                                        </p:tgtEl>
                                      </p:cBhvr>
                                    </p:animEffect>
                                  </p:childTnLst>
                                </p:cTn>
                              </p:par>
                            </p:childTnLst>
                          </p:cTn>
                        </p:par>
                        <p:par>
                          <p:cTn id="142" fill="hold">
                            <p:stCondLst>
                              <p:cond delay="108227"/>
                            </p:stCondLst>
                            <p:childTnLst>
                              <p:par>
                                <p:cTn id="143" presetID="53" presetClass="entr" presetSubtype="16" fill="hold" grpId="0" nodeType="afterEffect">
                                  <p:stCondLst>
                                    <p:cond delay="0"/>
                                  </p:stCondLst>
                                  <p:childTnLst>
                                    <p:set>
                                      <p:cBhvr>
                                        <p:cTn id="144" dur="1" fill="hold">
                                          <p:stCondLst>
                                            <p:cond delay="0"/>
                                          </p:stCondLst>
                                        </p:cTn>
                                        <p:tgtEl>
                                          <p:spTgt spid="5">
                                            <p:graphicEl>
                                              <a:dgm id="{219EDBFB-6223-4481-9761-F7E4FCEEFF40}"/>
                                            </p:graphicEl>
                                          </p:spTgt>
                                        </p:tgtEl>
                                        <p:attrNameLst>
                                          <p:attrName>style.visibility</p:attrName>
                                        </p:attrNameLst>
                                      </p:cBhvr>
                                      <p:to>
                                        <p:strVal val="visible"/>
                                      </p:to>
                                    </p:set>
                                    <p:anim calcmode="lin" valueType="num">
                                      <p:cBhvr>
                                        <p:cTn id="145" dur="500" fill="hold"/>
                                        <p:tgtEl>
                                          <p:spTgt spid="5">
                                            <p:graphicEl>
                                              <a:dgm id="{219EDBFB-6223-4481-9761-F7E4FCEEFF40}"/>
                                            </p:graphicEl>
                                          </p:spTgt>
                                        </p:tgtEl>
                                        <p:attrNameLst>
                                          <p:attrName>ppt_w</p:attrName>
                                        </p:attrNameLst>
                                      </p:cBhvr>
                                      <p:tavLst>
                                        <p:tav tm="0">
                                          <p:val>
                                            <p:fltVal val="0"/>
                                          </p:val>
                                        </p:tav>
                                        <p:tav tm="100000">
                                          <p:val>
                                            <p:strVal val="#ppt_w"/>
                                          </p:val>
                                        </p:tav>
                                      </p:tavLst>
                                    </p:anim>
                                    <p:anim calcmode="lin" valueType="num">
                                      <p:cBhvr>
                                        <p:cTn id="146" dur="500" fill="hold"/>
                                        <p:tgtEl>
                                          <p:spTgt spid="5">
                                            <p:graphicEl>
                                              <a:dgm id="{219EDBFB-6223-4481-9761-F7E4FCEEFF40}"/>
                                            </p:graphicEl>
                                          </p:spTgt>
                                        </p:tgtEl>
                                        <p:attrNameLst>
                                          <p:attrName>ppt_h</p:attrName>
                                        </p:attrNameLst>
                                      </p:cBhvr>
                                      <p:tavLst>
                                        <p:tav tm="0">
                                          <p:val>
                                            <p:fltVal val="0"/>
                                          </p:val>
                                        </p:tav>
                                        <p:tav tm="100000">
                                          <p:val>
                                            <p:strVal val="#ppt_h"/>
                                          </p:val>
                                        </p:tav>
                                      </p:tavLst>
                                    </p:anim>
                                    <p:animEffect transition="in" filter="fade">
                                      <p:cBhvr>
                                        <p:cTn id="147" dur="500"/>
                                        <p:tgtEl>
                                          <p:spTgt spid="5">
                                            <p:graphicEl>
                                              <a:dgm id="{219EDBFB-6223-4481-9761-F7E4FCEEFF40}"/>
                                            </p:graphicEl>
                                          </p:spTgt>
                                        </p:tgtEl>
                                      </p:cBhvr>
                                    </p:animEffect>
                                  </p:childTnLst>
                                </p:cTn>
                              </p:par>
                            </p:childTnLst>
                          </p:cTn>
                        </p:par>
                        <p:par>
                          <p:cTn id="148" fill="hold">
                            <p:stCondLst>
                              <p:cond delay="108727"/>
                            </p:stCondLst>
                            <p:childTnLst>
                              <p:par>
                                <p:cTn id="149" presetID="53" presetClass="entr" presetSubtype="16" fill="hold" grpId="0" nodeType="afterEffect">
                                  <p:stCondLst>
                                    <p:cond delay="0"/>
                                  </p:stCondLst>
                                  <p:childTnLst>
                                    <p:set>
                                      <p:cBhvr>
                                        <p:cTn id="150" dur="1" fill="hold">
                                          <p:stCondLst>
                                            <p:cond delay="0"/>
                                          </p:stCondLst>
                                        </p:cTn>
                                        <p:tgtEl>
                                          <p:spTgt spid="5">
                                            <p:graphicEl>
                                              <a:dgm id="{B29265F7-2023-4380-AF9E-FF95DD8189E6}"/>
                                            </p:graphicEl>
                                          </p:spTgt>
                                        </p:tgtEl>
                                        <p:attrNameLst>
                                          <p:attrName>style.visibility</p:attrName>
                                        </p:attrNameLst>
                                      </p:cBhvr>
                                      <p:to>
                                        <p:strVal val="visible"/>
                                      </p:to>
                                    </p:set>
                                    <p:anim calcmode="lin" valueType="num">
                                      <p:cBhvr>
                                        <p:cTn id="151" dur="500" fill="hold"/>
                                        <p:tgtEl>
                                          <p:spTgt spid="5">
                                            <p:graphicEl>
                                              <a:dgm id="{B29265F7-2023-4380-AF9E-FF95DD8189E6}"/>
                                            </p:graphicEl>
                                          </p:spTgt>
                                        </p:tgtEl>
                                        <p:attrNameLst>
                                          <p:attrName>ppt_w</p:attrName>
                                        </p:attrNameLst>
                                      </p:cBhvr>
                                      <p:tavLst>
                                        <p:tav tm="0">
                                          <p:val>
                                            <p:fltVal val="0"/>
                                          </p:val>
                                        </p:tav>
                                        <p:tav tm="100000">
                                          <p:val>
                                            <p:strVal val="#ppt_w"/>
                                          </p:val>
                                        </p:tav>
                                      </p:tavLst>
                                    </p:anim>
                                    <p:anim calcmode="lin" valueType="num">
                                      <p:cBhvr>
                                        <p:cTn id="152" dur="500" fill="hold"/>
                                        <p:tgtEl>
                                          <p:spTgt spid="5">
                                            <p:graphicEl>
                                              <a:dgm id="{B29265F7-2023-4380-AF9E-FF95DD8189E6}"/>
                                            </p:graphicEl>
                                          </p:spTgt>
                                        </p:tgtEl>
                                        <p:attrNameLst>
                                          <p:attrName>ppt_h</p:attrName>
                                        </p:attrNameLst>
                                      </p:cBhvr>
                                      <p:tavLst>
                                        <p:tav tm="0">
                                          <p:val>
                                            <p:fltVal val="0"/>
                                          </p:val>
                                        </p:tav>
                                        <p:tav tm="100000">
                                          <p:val>
                                            <p:strVal val="#ppt_h"/>
                                          </p:val>
                                        </p:tav>
                                      </p:tavLst>
                                    </p:anim>
                                    <p:animEffect transition="in" filter="fade">
                                      <p:cBhvr>
                                        <p:cTn id="153" dur="500"/>
                                        <p:tgtEl>
                                          <p:spTgt spid="5">
                                            <p:graphicEl>
                                              <a:dgm id="{B29265F7-2023-4380-AF9E-FF95DD8189E6}"/>
                                            </p:graphicEl>
                                          </p:spTgt>
                                        </p:tgtEl>
                                      </p:cBhvr>
                                    </p:animEffect>
                                  </p:childTnLst>
                                </p:cTn>
                              </p:par>
                            </p:childTnLst>
                          </p:cTn>
                        </p:par>
                        <p:par>
                          <p:cTn id="154" fill="hold">
                            <p:stCondLst>
                              <p:cond delay="109227"/>
                            </p:stCondLst>
                            <p:childTnLst>
                              <p:par>
                                <p:cTn id="155" presetID="53" presetClass="entr" presetSubtype="16" fill="hold" grpId="0" nodeType="afterEffect">
                                  <p:stCondLst>
                                    <p:cond delay="0"/>
                                  </p:stCondLst>
                                  <p:childTnLst>
                                    <p:set>
                                      <p:cBhvr>
                                        <p:cTn id="156" dur="1" fill="hold">
                                          <p:stCondLst>
                                            <p:cond delay="0"/>
                                          </p:stCondLst>
                                        </p:cTn>
                                        <p:tgtEl>
                                          <p:spTgt spid="5">
                                            <p:graphicEl>
                                              <a:dgm id="{533BE83B-9C47-4BF9-A7C9-E5A324ECE6B6}"/>
                                            </p:graphicEl>
                                          </p:spTgt>
                                        </p:tgtEl>
                                        <p:attrNameLst>
                                          <p:attrName>style.visibility</p:attrName>
                                        </p:attrNameLst>
                                      </p:cBhvr>
                                      <p:to>
                                        <p:strVal val="visible"/>
                                      </p:to>
                                    </p:set>
                                    <p:anim calcmode="lin" valueType="num">
                                      <p:cBhvr>
                                        <p:cTn id="157" dur="500" fill="hold"/>
                                        <p:tgtEl>
                                          <p:spTgt spid="5">
                                            <p:graphicEl>
                                              <a:dgm id="{533BE83B-9C47-4BF9-A7C9-E5A324ECE6B6}"/>
                                            </p:graphicEl>
                                          </p:spTgt>
                                        </p:tgtEl>
                                        <p:attrNameLst>
                                          <p:attrName>ppt_w</p:attrName>
                                        </p:attrNameLst>
                                      </p:cBhvr>
                                      <p:tavLst>
                                        <p:tav tm="0">
                                          <p:val>
                                            <p:fltVal val="0"/>
                                          </p:val>
                                        </p:tav>
                                        <p:tav tm="100000">
                                          <p:val>
                                            <p:strVal val="#ppt_w"/>
                                          </p:val>
                                        </p:tav>
                                      </p:tavLst>
                                    </p:anim>
                                    <p:anim calcmode="lin" valueType="num">
                                      <p:cBhvr>
                                        <p:cTn id="158" dur="500" fill="hold"/>
                                        <p:tgtEl>
                                          <p:spTgt spid="5">
                                            <p:graphicEl>
                                              <a:dgm id="{533BE83B-9C47-4BF9-A7C9-E5A324ECE6B6}"/>
                                            </p:graphicEl>
                                          </p:spTgt>
                                        </p:tgtEl>
                                        <p:attrNameLst>
                                          <p:attrName>ppt_h</p:attrName>
                                        </p:attrNameLst>
                                      </p:cBhvr>
                                      <p:tavLst>
                                        <p:tav tm="0">
                                          <p:val>
                                            <p:fltVal val="0"/>
                                          </p:val>
                                        </p:tav>
                                        <p:tav tm="100000">
                                          <p:val>
                                            <p:strVal val="#ppt_h"/>
                                          </p:val>
                                        </p:tav>
                                      </p:tavLst>
                                    </p:anim>
                                    <p:animEffect transition="in" filter="fade">
                                      <p:cBhvr>
                                        <p:cTn id="159" dur="500"/>
                                        <p:tgtEl>
                                          <p:spTgt spid="5">
                                            <p:graphicEl>
                                              <a:dgm id="{533BE83B-9C47-4BF9-A7C9-E5A324ECE6B6}"/>
                                            </p:graphicEl>
                                          </p:spTgt>
                                        </p:tgtEl>
                                      </p:cBhvr>
                                    </p:animEffect>
                                  </p:childTnLst>
                                </p:cTn>
                              </p:par>
                            </p:childTnLst>
                          </p:cTn>
                        </p:par>
                        <p:par>
                          <p:cTn id="160" fill="hold">
                            <p:stCondLst>
                              <p:cond delay="109727"/>
                            </p:stCondLst>
                            <p:childTnLst>
                              <p:par>
                                <p:cTn id="161" presetID="53" presetClass="entr" presetSubtype="16" fill="hold" grpId="0" nodeType="afterEffect">
                                  <p:stCondLst>
                                    <p:cond delay="0"/>
                                  </p:stCondLst>
                                  <p:childTnLst>
                                    <p:set>
                                      <p:cBhvr>
                                        <p:cTn id="162" dur="1" fill="hold">
                                          <p:stCondLst>
                                            <p:cond delay="0"/>
                                          </p:stCondLst>
                                        </p:cTn>
                                        <p:tgtEl>
                                          <p:spTgt spid="5">
                                            <p:graphicEl>
                                              <a:dgm id="{41FBF1AB-B0EA-413F-A94D-1FCA04ADEF30}"/>
                                            </p:graphicEl>
                                          </p:spTgt>
                                        </p:tgtEl>
                                        <p:attrNameLst>
                                          <p:attrName>style.visibility</p:attrName>
                                        </p:attrNameLst>
                                      </p:cBhvr>
                                      <p:to>
                                        <p:strVal val="visible"/>
                                      </p:to>
                                    </p:set>
                                    <p:anim calcmode="lin" valueType="num">
                                      <p:cBhvr>
                                        <p:cTn id="163" dur="500" fill="hold"/>
                                        <p:tgtEl>
                                          <p:spTgt spid="5">
                                            <p:graphicEl>
                                              <a:dgm id="{41FBF1AB-B0EA-413F-A94D-1FCA04ADEF30}"/>
                                            </p:graphicEl>
                                          </p:spTgt>
                                        </p:tgtEl>
                                        <p:attrNameLst>
                                          <p:attrName>ppt_w</p:attrName>
                                        </p:attrNameLst>
                                      </p:cBhvr>
                                      <p:tavLst>
                                        <p:tav tm="0">
                                          <p:val>
                                            <p:fltVal val="0"/>
                                          </p:val>
                                        </p:tav>
                                        <p:tav tm="100000">
                                          <p:val>
                                            <p:strVal val="#ppt_w"/>
                                          </p:val>
                                        </p:tav>
                                      </p:tavLst>
                                    </p:anim>
                                    <p:anim calcmode="lin" valueType="num">
                                      <p:cBhvr>
                                        <p:cTn id="164" dur="500" fill="hold"/>
                                        <p:tgtEl>
                                          <p:spTgt spid="5">
                                            <p:graphicEl>
                                              <a:dgm id="{41FBF1AB-B0EA-413F-A94D-1FCA04ADEF30}"/>
                                            </p:graphicEl>
                                          </p:spTgt>
                                        </p:tgtEl>
                                        <p:attrNameLst>
                                          <p:attrName>ppt_h</p:attrName>
                                        </p:attrNameLst>
                                      </p:cBhvr>
                                      <p:tavLst>
                                        <p:tav tm="0">
                                          <p:val>
                                            <p:fltVal val="0"/>
                                          </p:val>
                                        </p:tav>
                                        <p:tav tm="100000">
                                          <p:val>
                                            <p:strVal val="#ppt_h"/>
                                          </p:val>
                                        </p:tav>
                                      </p:tavLst>
                                    </p:anim>
                                    <p:animEffect transition="in" filter="fade">
                                      <p:cBhvr>
                                        <p:cTn id="165" dur="500"/>
                                        <p:tgtEl>
                                          <p:spTgt spid="5">
                                            <p:graphicEl>
                                              <a:dgm id="{41FBF1AB-B0EA-413F-A94D-1FCA04ADEF30}"/>
                                            </p:graphicEl>
                                          </p:spTgt>
                                        </p:tgtEl>
                                      </p:cBhvr>
                                    </p:animEffect>
                                  </p:childTnLst>
                                </p:cTn>
                              </p:par>
                            </p:childTnLst>
                          </p:cTn>
                        </p:par>
                        <p:par>
                          <p:cTn id="166" fill="hold">
                            <p:stCondLst>
                              <p:cond delay="110227"/>
                            </p:stCondLst>
                            <p:childTnLst>
                              <p:par>
                                <p:cTn id="167" presetID="53" presetClass="entr" presetSubtype="16" fill="hold" grpId="0" nodeType="afterEffect">
                                  <p:stCondLst>
                                    <p:cond delay="0"/>
                                  </p:stCondLst>
                                  <p:childTnLst>
                                    <p:set>
                                      <p:cBhvr>
                                        <p:cTn id="168" dur="1" fill="hold">
                                          <p:stCondLst>
                                            <p:cond delay="0"/>
                                          </p:stCondLst>
                                        </p:cTn>
                                        <p:tgtEl>
                                          <p:spTgt spid="5">
                                            <p:graphicEl>
                                              <a:dgm id="{C68ABEB5-9867-466D-A318-45BB8AC97444}"/>
                                            </p:graphicEl>
                                          </p:spTgt>
                                        </p:tgtEl>
                                        <p:attrNameLst>
                                          <p:attrName>style.visibility</p:attrName>
                                        </p:attrNameLst>
                                      </p:cBhvr>
                                      <p:to>
                                        <p:strVal val="visible"/>
                                      </p:to>
                                    </p:set>
                                    <p:anim calcmode="lin" valueType="num">
                                      <p:cBhvr>
                                        <p:cTn id="169" dur="500" fill="hold"/>
                                        <p:tgtEl>
                                          <p:spTgt spid="5">
                                            <p:graphicEl>
                                              <a:dgm id="{C68ABEB5-9867-466D-A318-45BB8AC97444}"/>
                                            </p:graphicEl>
                                          </p:spTgt>
                                        </p:tgtEl>
                                        <p:attrNameLst>
                                          <p:attrName>ppt_w</p:attrName>
                                        </p:attrNameLst>
                                      </p:cBhvr>
                                      <p:tavLst>
                                        <p:tav tm="0">
                                          <p:val>
                                            <p:fltVal val="0"/>
                                          </p:val>
                                        </p:tav>
                                        <p:tav tm="100000">
                                          <p:val>
                                            <p:strVal val="#ppt_w"/>
                                          </p:val>
                                        </p:tav>
                                      </p:tavLst>
                                    </p:anim>
                                    <p:anim calcmode="lin" valueType="num">
                                      <p:cBhvr>
                                        <p:cTn id="170" dur="500" fill="hold"/>
                                        <p:tgtEl>
                                          <p:spTgt spid="5">
                                            <p:graphicEl>
                                              <a:dgm id="{C68ABEB5-9867-466D-A318-45BB8AC97444}"/>
                                            </p:graphicEl>
                                          </p:spTgt>
                                        </p:tgtEl>
                                        <p:attrNameLst>
                                          <p:attrName>ppt_h</p:attrName>
                                        </p:attrNameLst>
                                      </p:cBhvr>
                                      <p:tavLst>
                                        <p:tav tm="0">
                                          <p:val>
                                            <p:fltVal val="0"/>
                                          </p:val>
                                        </p:tav>
                                        <p:tav tm="100000">
                                          <p:val>
                                            <p:strVal val="#ppt_h"/>
                                          </p:val>
                                        </p:tav>
                                      </p:tavLst>
                                    </p:anim>
                                    <p:animEffect transition="in" filter="fade">
                                      <p:cBhvr>
                                        <p:cTn id="171" dur="500"/>
                                        <p:tgtEl>
                                          <p:spTgt spid="5">
                                            <p:graphicEl>
                                              <a:dgm id="{C68ABEB5-9867-466D-A318-45BB8AC97444}"/>
                                            </p:graphicEl>
                                          </p:spTgt>
                                        </p:tgtEl>
                                      </p:cBhvr>
                                    </p:animEffect>
                                  </p:childTnLst>
                                </p:cTn>
                              </p:par>
                            </p:childTnLst>
                          </p:cTn>
                        </p:par>
                        <p:par>
                          <p:cTn id="172" fill="hold">
                            <p:stCondLst>
                              <p:cond delay="110727"/>
                            </p:stCondLst>
                            <p:childTnLst>
                              <p:par>
                                <p:cTn id="173" presetID="53" presetClass="entr" presetSubtype="16" fill="hold" grpId="0" nodeType="afterEffect">
                                  <p:stCondLst>
                                    <p:cond delay="0"/>
                                  </p:stCondLst>
                                  <p:childTnLst>
                                    <p:set>
                                      <p:cBhvr>
                                        <p:cTn id="174" dur="1" fill="hold">
                                          <p:stCondLst>
                                            <p:cond delay="0"/>
                                          </p:stCondLst>
                                        </p:cTn>
                                        <p:tgtEl>
                                          <p:spTgt spid="5">
                                            <p:graphicEl>
                                              <a:dgm id="{6B4C6C4F-B28F-42DA-A93E-A902ACCE998C}"/>
                                            </p:graphicEl>
                                          </p:spTgt>
                                        </p:tgtEl>
                                        <p:attrNameLst>
                                          <p:attrName>style.visibility</p:attrName>
                                        </p:attrNameLst>
                                      </p:cBhvr>
                                      <p:to>
                                        <p:strVal val="visible"/>
                                      </p:to>
                                    </p:set>
                                    <p:anim calcmode="lin" valueType="num">
                                      <p:cBhvr>
                                        <p:cTn id="175" dur="500" fill="hold"/>
                                        <p:tgtEl>
                                          <p:spTgt spid="5">
                                            <p:graphicEl>
                                              <a:dgm id="{6B4C6C4F-B28F-42DA-A93E-A902ACCE998C}"/>
                                            </p:graphicEl>
                                          </p:spTgt>
                                        </p:tgtEl>
                                        <p:attrNameLst>
                                          <p:attrName>ppt_w</p:attrName>
                                        </p:attrNameLst>
                                      </p:cBhvr>
                                      <p:tavLst>
                                        <p:tav tm="0">
                                          <p:val>
                                            <p:fltVal val="0"/>
                                          </p:val>
                                        </p:tav>
                                        <p:tav tm="100000">
                                          <p:val>
                                            <p:strVal val="#ppt_w"/>
                                          </p:val>
                                        </p:tav>
                                      </p:tavLst>
                                    </p:anim>
                                    <p:anim calcmode="lin" valueType="num">
                                      <p:cBhvr>
                                        <p:cTn id="176" dur="500" fill="hold"/>
                                        <p:tgtEl>
                                          <p:spTgt spid="5">
                                            <p:graphicEl>
                                              <a:dgm id="{6B4C6C4F-B28F-42DA-A93E-A902ACCE998C}"/>
                                            </p:graphicEl>
                                          </p:spTgt>
                                        </p:tgtEl>
                                        <p:attrNameLst>
                                          <p:attrName>ppt_h</p:attrName>
                                        </p:attrNameLst>
                                      </p:cBhvr>
                                      <p:tavLst>
                                        <p:tav tm="0">
                                          <p:val>
                                            <p:fltVal val="0"/>
                                          </p:val>
                                        </p:tav>
                                        <p:tav tm="100000">
                                          <p:val>
                                            <p:strVal val="#ppt_h"/>
                                          </p:val>
                                        </p:tav>
                                      </p:tavLst>
                                    </p:anim>
                                    <p:animEffect transition="in" filter="fade">
                                      <p:cBhvr>
                                        <p:cTn id="177" dur="500"/>
                                        <p:tgtEl>
                                          <p:spTgt spid="5">
                                            <p:graphicEl>
                                              <a:dgm id="{6B4C6C4F-B28F-42DA-A93E-A902ACCE998C}"/>
                                            </p:graphicEl>
                                          </p:spTgt>
                                        </p:tgtEl>
                                      </p:cBhvr>
                                    </p:animEffect>
                                  </p:childTnLst>
                                </p:cTn>
                              </p:par>
                            </p:childTnLst>
                          </p:cTn>
                        </p:par>
                        <p:par>
                          <p:cTn id="178" fill="hold">
                            <p:stCondLst>
                              <p:cond delay="111227"/>
                            </p:stCondLst>
                            <p:childTnLst>
                              <p:par>
                                <p:cTn id="179" presetID="53" presetClass="entr" presetSubtype="16" fill="hold" grpId="0" nodeType="afterEffect">
                                  <p:stCondLst>
                                    <p:cond delay="0"/>
                                  </p:stCondLst>
                                  <p:childTnLst>
                                    <p:set>
                                      <p:cBhvr>
                                        <p:cTn id="180" dur="1" fill="hold">
                                          <p:stCondLst>
                                            <p:cond delay="0"/>
                                          </p:stCondLst>
                                        </p:cTn>
                                        <p:tgtEl>
                                          <p:spTgt spid="5">
                                            <p:graphicEl>
                                              <a:dgm id="{22E81C9C-6C44-49B2-B8D2-10C093BF9840}"/>
                                            </p:graphicEl>
                                          </p:spTgt>
                                        </p:tgtEl>
                                        <p:attrNameLst>
                                          <p:attrName>style.visibility</p:attrName>
                                        </p:attrNameLst>
                                      </p:cBhvr>
                                      <p:to>
                                        <p:strVal val="visible"/>
                                      </p:to>
                                    </p:set>
                                    <p:anim calcmode="lin" valueType="num">
                                      <p:cBhvr>
                                        <p:cTn id="181" dur="500" fill="hold"/>
                                        <p:tgtEl>
                                          <p:spTgt spid="5">
                                            <p:graphicEl>
                                              <a:dgm id="{22E81C9C-6C44-49B2-B8D2-10C093BF9840}"/>
                                            </p:graphicEl>
                                          </p:spTgt>
                                        </p:tgtEl>
                                        <p:attrNameLst>
                                          <p:attrName>ppt_w</p:attrName>
                                        </p:attrNameLst>
                                      </p:cBhvr>
                                      <p:tavLst>
                                        <p:tav tm="0">
                                          <p:val>
                                            <p:fltVal val="0"/>
                                          </p:val>
                                        </p:tav>
                                        <p:tav tm="100000">
                                          <p:val>
                                            <p:strVal val="#ppt_w"/>
                                          </p:val>
                                        </p:tav>
                                      </p:tavLst>
                                    </p:anim>
                                    <p:anim calcmode="lin" valueType="num">
                                      <p:cBhvr>
                                        <p:cTn id="182" dur="500" fill="hold"/>
                                        <p:tgtEl>
                                          <p:spTgt spid="5">
                                            <p:graphicEl>
                                              <a:dgm id="{22E81C9C-6C44-49B2-B8D2-10C093BF9840}"/>
                                            </p:graphicEl>
                                          </p:spTgt>
                                        </p:tgtEl>
                                        <p:attrNameLst>
                                          <p:attrName>ppt_h</p:attrName>
                                        </p:attrNameLst>
                                      </p:cBhvr>
                                      <p:tavLst>
                                        <p:tav tm="0">
                                          <p:val>
                                            <p:fltVal val="0"/>
                                          </p:val>
                                        </p:tav>
                                        <p:tav tm="100000">
                                          <p:val>
                                            <p:strVal val="#ppt_h"/>
                                          </p:val>
                                        </p:tav>
                                      </p:tavLst>
                                    </p:anim>
                                    <p:animEffect transition="in" filter="fade">
                                      <p:cBhvr>
                                        <p:cTn id="183" dur="500"/>
                                        <p:tgtEl>
                                          <p:spTgt spid="5">
                                            <p:graphicEl>
                                              <a:dgm id="{22E81C9C-6C44-49B2-B8D2-10C093BF9840}"/>
                                            </p:graphicEl>
                                          </p:spTgt>
                                        </p:tgtEl>
                                      </p:cBhvr>
                                    </p:animEffect>
                                  </p:childTnLst>
                                </p:cTn>
                              </p:par>
                            </p:childTnLst>
                          </p:cTn>
                        </p:par>
                        <p:par>
                          <p:cTn id="184" fill="hold">
                            <p:stCondLst>
                              <p:cond delay="111727"/>
                            </p:stCondLst>
                            <p:childTnLst>
                              <p:par>
                                <p:cTn id="185" presetID="53" presetClass="entr" presetSubtype="16" fill="hold" grpId="0" nodeType="afterEffect">
                                  <p:stCondLst>
                                    <p:cond delay="0"/>
                                  </p:stCondLst>
                                  <p:childTnLst>
                                    <p:set>
                                      <p:cBhvr>
                                        <p:cTn id="186" dur="1" fill="hold">
                                          <p:stCondLst>
                                            <p:cond delay="0"/>
                                          </p:stCondLst>
                                        </p:cTn>
                                        <p:tgtEl>
                                          <p:spTgt spid="5">
                                            <p:graphicEl>
                                              <a:dgm id="{BAB4E442-E66C-4183-8767-84D577A24CFB}"/>
                                            </p:graphicEl>
                                          </p:spTgt>
                                        </p:tgtEl>
                                        <p:attrNameLst>
                                          <p:attrName>style.visibility</p:attrName>
                                        </p:attrNameLst>
                                      </p:cBhvr>
                                      <p:to>
                                        <p:strVal val="visible"/>
                                      </p:to>
                                    </p:set>
                                    <p:anim calcmode="lin" valueType="num">
                                      <p:cBhvr>
                                        <p:cTn id="187" dur="500" fill="hold"/>
                                        <p:tgtEl>
                                          <p:spTgt spid="5">
                                            <p:graphicEl>
                                              <a:dgm id="{BAB4E442-E66C-4183-8767-84D577A24CFB}"/>
                                            </p:graphicEl>
                                          </p:spTgt>
                                        </p:tgtEl>
                                        <p:attrNameLst>
                                          <p:attrName>ppt_w</p:attrName>
                                        </p:attrNameLst>
                                      </p:cBhvr>
                                      <p:tavLst>
                                        <p:tav tm="0">
                                          <p:val>
                                            <p:fltVal val="0"/>
                                          </p:val>
                                        </p:tav>
                                        <p:tav tm="100000">
                                          <p:val>
                                            <p:strVal val="#ppt_w"/>
                                          </p:val>
                                        </p:tav>
                                      </p:tavLst>
                                    </p:anim>
                                    <p:anim calcmode="lin" valueType="num">
                                      <p:cBhvr>
                                        <p:cTn id="188" dur="500" fill="hold"/>
                                        <p:tgtEl>
                                          <p:spTgt spid="5">
                                            <p:graphicEl>
                                              <a:dgm id="{BAB4E442-E66C-4183-8767-84D577A24CFB}"/>
                                            </p:graphicEl>
                                          </p:spTgt>
                                        </p:tgtEl>
                                        <p:attrNameLst>
                                          <p:attrName>ppt_h</p:attrName>
                                        </p:attrNameLst>
                                      </p:cBhvr>
                                      <p:tavLst>
                                        <p:tav tm="0">
                                          <p:val>
                                            <p:fltVal val="0"/>
                                          </p:val>
                                        </p:tav>
                                        <p:tav tm="100000">
                                          <p:val>
                                            <p:strVal val="#ppt_h"/>
                                          </p:val>
                                        </p:tav>
                                      </p:tavLst>
                                    </p:anim>
                                    <p:animEffect transition="in" filter="fade">
                                      <p:cBhvr>
                                        <p:cTn id="189" dur="500"/>
                                        <p:tgtEl>
                                          <p:spTgt spid="5">
                                            <p:graphicEl>
                                              <a:dgm id="{BAB4E442-E66C-4183-8767-84D577A24CFB}"/>
                                            </p:graphicEl>
                                          </p:spTgt>
                                        </p:tgtEl>
                                      </p:cBhvr>
                                    </p:animEffect>
                                  </p:childTnLst>
                                </p:cTn>
                              </p:par>
                            </p:childTnLst>
                          </p:cTn>
                        </p:par>
                        <p:par>
                          <p:cTn id="190" fill="hold">
                            <p:stCondLst>
                              <p:cond delay="112227"/>
                            </p:stCondLst>
                            <p:childTnLst>
                              <p:par>
                                <p:cTn id="191" presetID="53" presetClass="entr" presetSubtype="16" fill="hold" grpId="0" nodeType="afterEffect">
                                  <p:stCondLst>
                                    <p:cond delay="0"/>
                                  </p:stCondLst>
                                  <p:childTnLst>
                                    <p:set>
                                      <p:cBhvr>
                                        <p:cTn id="192" dur="1" fill="hold">
                                          <p:stCondLst>
                                            <p:cond delay="0"/>
                                          </p:stCondLst>
                                        </p:cTn>
                                        <p:tgtEl>
                                          <p:spTgt spid="5">
                                            <p:graphicEl>
                                              <a:dgm id="{A7918676-7214-4178-BD04-8BA3C4431E6C}"/>
                                            </p:graphicEl>
                                          </p:spTgt>
                                        </p:tgtEl>
                                        <p:attrNameLst>
                                          <p:attrName>style.visibility</p:attrName>
                                        </p:attrNameLst>
                                      </p:cBhvr>
                                      <p:to>
                                        <p:strVal val="visible"/>
                                      </p:to>
                                    </p:set>
                                    <p:anim calcmode="lin" valueType="num">
                                      <p:cBhvr>
                                        <p:cTn id="193" dur="500" fill="hold"/>
                                        <p:tgtEl>
                                          <p:spTgt spid="5">
                                            <p:graphicEl>
                                              <a:dgm id="{A7918676-7214-4178-BD04-8BA3C4431E6C}"/>
                                            </p:graphicEl>
                                          </p:spTgt>
                                        </p:tgtEl>
                                        <p:attrNameLst>
                                          <p:attrName>ppt_w</p:attrName>
                                        </p:attrNameLst>
                                      </p:cBhvr>
                                      <p:tavLst>
                                        <p:tav tm="0">
                                          <p:val>
                                            <p:fltVal val="0"/>
                                          </p:val>
                                        </p:tav>
                                        <p:tav tm="100000">
                                          <p:val>
                                            <p:strVal val="#ppt_w"/>
                                          </p:val>
                                        </p:tav>
                                      </p:tavLst>
                                    </p:anim>
                                    <p:anim calcmode="lin" valueType="num">
                                      <p:cBhvr>
                                        <p:cTn id="194" dur="500" fill="hold"/>
                                        <p:tgtEl>
                                          <p:spTgt spid="5">
                                            <p:graphicEl>
                                              <a:dgm id="{A7918676-7214-4178-BD04-8BA3C4431E6C}"/>
                                            </p:graphicEl>
                                          </p:spTgt>
                                        </p:tgtEl>
                                        <p:attrNameLst>
                                          <p:attrName>ppt_h</p:attrName>
                                        </p:attrNameLst>
                                      </p:cBhvr>
                                      <p:tavLst>
                                        <p:tav tm="0">
                                          <p:val>
                                            <p:fltVal val="0"/>
                                          </p:val>
                                        </p:tav>
                                        <p:tav tm="100000">
                                          <p:val>
                                            <p:strVal val="#ppt_h"/>
                                          </p:val>
                                        </p:tav>
                                      </p:tavLst>
                                    </p:anim>
                                    <p:animEffect transition="in" filter="fade">
                                      <p:cBhvr>
                                        <p:cTn id="195" dur="500"/>
                                        <p:tgtEl>
                                          <p:spTgt spid="5">
                                            <p:graphicEl>
                                              <a:dgm id="{A7918676-7214-4178-BD04-8BA3C4431E6C}"/>
                                            </p:graphicEl>
                                          </p:spTgt>
                                        </p:tgtEl>
                                      </p:cBhvr>
                                    </p:animEffect>
                                  </p:childTnLst>
                                </p:cTn>
                              </p:par>
                            </p:childTnLst>
                          </p:cTn>
                        </p:par>
                        <p:par>
                          <p:cTn id="196" fill="hold">
                            <p:stCondLst>
                              <p:cond delay="112727"/>
                            </p:stCondLst>
                            <p:childTnLst>
                              <p:par>
                                <p:cTn id="197" presetID="53" presetClass="entr" presetSubtype="16" fill="hold" grpId="0" nodeType="afterEffect">
                                  <p:stCondLst>
                                    <p:cond delay="0"/>
                                  </p:stCondLst>
                                  <p:childTnLst>
                                    <p:set>
                                      <p:cBhvr>
                                        <p:cTn id="198" dur="1" fill="hold">
                                          <p:stCondLst>
                                            <p:cond delay="0"/>
                                          </p:stCondLst>
                                        </p:cTn>
                                        <p:tgtEl>
                                          <p:spTgt spid="5">
                                            <p:graphicEl>
                                              <a:dgm id="{37C85A7B-5AF2-45DD-AE13-1DD578C505FC}"/>
                                            </p:graphicEl>
                                          </p:spTgt>
                                        </p:tgtEl>
                                        <p:attrNameLst>
                                          <p:attrName>style.visibility</p:attrName>
                                        </p:attrNameLst>
                                      </p:cBhvr>
                                      <p:to>
                                        <p:strVal val="visible"/>
                                      </p:to>
                                    </p:set>
                                    <p:anim calcmode="lin" valueType="num">
                                      <p:cBhvr>
                                        <p:cTn id="199" dur="500" fill="hold"/>
                                        <p:tgtEl>
                                          <p:spTgt spid="5">
                                            <p:graphicEl>
                                              <a:dgm id="{37C85A7B-5AF2-45DD-AE13-1DD578C505FC}"/>
                                            </p:graphicEl>
                                          </p:spTgt>
                                        </p:tgtEl>
                                        <p:attrNameLst>
                                          <p:attrName>ppt_w</p:attrName>
                                        </p:attrNameLst>
                                      </p:cBhvr>
                                      <p:tavLst>
                                        <p:tav tm="0">
                                          <p:val>
                                            <p:fltVal val="0"/>
                                          </p:val>
                                        </p:tav>
                                        <p:tav tm="100000">
                                          <p:val>
                                            <p:strVal val="#ppt_w"/>
                                          </p:val>
                                        </p:tav>
                                      </p:tavLst>
                                    </p:anim>
                                    <p:anim calcmode="lin" valueType="num">
                                      <p:cBhvr>
                                        <p:cTn id="200" dur="500" fill="hold"/>
                                        <p:tgtEl>
                                          <p:spTgt spid="5">
                                            <p:graphicEl>
                                              <a:dgm id="{37C85A7B-5AF2-45DD-AE13-1DD578C505FC}"/>
                                            </p:graphicEl>
                                          </p:spTgt>
                                        </p:tgtEl>
                                        <p:attrNameLst>
                                          <p:attrName>ppt_h</p:attrName>
                                        </p:attrNameLst>
                                      </p:cBhvr>
                                      <p:tavLst>
                                        <p:tav tm="0">
                                          <p:val>
                                            <p:fltVal val="0"/>
                                          </p:val>
                                        </p:tav>
                                        <p:tav tm="100000">
                                          <p:val>
                                            <p:strVal val="#ppt_h"/>
                                          </p:val>
                                        </p:tav>
                                      </p:tavLst>
                                    </p:anim>
                                    <p:animEffect transition="in" filter="fade">
                                      <p:cBhvr>
                                        <p:cTn id="201" dur="500"/>
                                        <p:tgtEl>
                                          <p:spTgt spid="5">
                                            <p:graphicEl>
                                              <a:dgm id="{37C85A7B-5AF2-45DD-AE13-1DD578C505FC}"/>
                                            </p:graphicEl>
                                          </p:spTgt>
                                        </p:tgtEl>
                                      </p:cBhvr>
                                    </p:animEffect>
                                  </p:childTnLst>
                                </p:cTn>
                              </p:par>
                            </p:childTnLst>
                          </p:cTn>
                        </p:par>
                        <p:par>
                          <p:cTn id="202" fill="hold">
                            <p:stCondLst>
                              <p:cond delay="113227"/>
                            </p:stCondLst>
                            <p:childTnLst>
                              <p:par>
                                <p:cTn id="203" presetID="53" presetClass="entr" presetSubtype="16" fill="hold" grpId="0" nodeType="afterEffect">
                                  <p:stCondLst>
                                    <p:cond delay="0"/>
                                  </p:stCondLst>
                                  <p:childTnLst>
                                    <p:set>
                                      <p:cBhvr>
                                        <p:cTn id="204" dur="1" fill="hold">
                                          <p:stCondLst>
                                            <p:cond delay="0"/>
                                          </p:stCondLst>
                                        </p:cTn>
                                        <p:tgtEl>
                                          <p:spTgt spid="5">
                                            <p:graphicEl>
                                              <a:dgm id="{45F66597-CA09-4C14-82F9-126EAF0E2DC5}"/>
                                            </p:graphicEl>
                                          </p:spTgt>
                                        </p:tgtEl>
                                        <p:attrNameLst>
                                          <p:attrName>style.visibility</p:attrName>
                                        </p:attrNameLst>
                                      </p:cBhvr>
                                      <p:to>
                                        <p:strVal val="visible"/>
                                      </p:to>
                                    </p:set>
                                    <p:anim calcmode="lin" valueType="num">
                                      <p:cBhvr>
                                        <p:cTn id="205" dur="500" fill="hold"/>
                                        <p:tgtEl>
                                          <p:spTgt spid="5">
                                            <p:graphicEl>
                                              <a:dgm id="{45F66597-CA09-4C14-82F9-126EAF0E2DC5}"/>
                                            </p:graphicEl>
                                          </p:spTgt>
                                        </p:tgtEl>
                                        <p:attrNameLst>
                                          <p:attrName>ppt_w</p:attrName>
                                        </p:attrNameLst>
                                      </p:cBhvr>
                                      <p:tavLst>
                                        <p:tav tm="0">
                                          <p:val>
                                            <p:fltVal val="0"/>
                                          </p:val>
                                        </p:tav>
                                        <p:tav tm="100000">
                                          <p:val>
                                            <p:strVal val="#ppt_w"/>
                                          </p:val>
                                        </p:tav>
                                      </p:tavLst>
                                    </p:anim>
                                    <p:anim calcmode="lin" valueType="num">
                                      <p:cBhvr>
                                        <p:cTn id="206" dur="500" fill="hold"/>
                                        <p:tgtEl>
                                          <p:spTgt spid="5">
                                            <p:graphicEl>
                                              <a:dgm id="{45F66597-CA09-4C14-82F9-126EAF0E2DC5}"/>
                                            </p:graphicEl>
                                          </p:spTgt>
                                        </p:tgtEl>
                                        <p:attrNameLst>
                                          <p:attrName>ppt_h</p:attrName>
                                        </p:attrNameLst>
                                      </p:cBhvr>
                                      <p:tavLst>
                                        <p:tav tm="0">
                                          <p:val>
                                            <p:fltVal val="0"/>
                                          </p:val>
                                        </p:tav>
                                        <p:tav tm="100000">
                                          <p:val>
                                            <p:strVal val="#ppt_h"/>
                                          </p:val>
                                        </p:tav>
                                      </p:tavLst>
                                    </p:anim>
                                    <p:animEffect transition="in" filter="fade">
                                      <p:cBhvr>
                                        <p:cTn id="207" dur="500"/>
                                        <p:tgtEl>
                                          <p:spTgt spid="5">
                                            <p:graphicEl>
                                              <a:dgm id="{45F66597-CA09-4C14-82F9-126EAF0E2DC5}"/>
                                            </p:graphicEl>
                                          </p:spTgt>
                                        </p:tgtEl>
                                      </p:cBhvr>
                                    </p:animEffect>
                                  </p:childTnLst>
                                </p:cTn>
                              </p:par>
                            </p:childTnLst>
                          </p:cTn>
                        </p:par>
                        <p:par>
                          <p:cTn id="208" fill="hold">
                            <p:stCondLst>
                              <p:cond delay="113727"/>
                            </p:stCondLst>
                            <p:childTnLst>
                              <p:par>
                                <p:cTn id="209" presetID="53" presetClass="entr" presetSubtype="16" fill="hold" grpId="0" nodeType="afterEffect">
                                  <p:stCondLst>
                                    <p:cond delay="0"/>
                                  </p:stCondLst>
                                  <p:childTnLst>
                                    <p:set>
                                      <p:cBhvr>
                                        <p:cTn id="210" dur="1" fill="hold">
                                          <p:stCondLst>
                                            <p:cond delay="0"/>
                                          </p:stCondLst>
                                        </p:cTn>
                                        <p:tgtEl>
                                          <p:spTgt spid="5">
                                            <p:graphicEl>
                                              <a:dgm id="{B999D32F-7D5A-4D05-B680-C319C4CBDFFD}"/>
                                            </p:graphicEl>
                                          </p:spTgt>
                                        </p:tgtEl>
                                        <p:attrNameLst>
                                          <p:attrName>style.visibility</p:attrName>
                                        </p:attrNameLst>
                                      </p:cBhvr>
                                      <p:to>
                                        <p:strVal val="visible"/>
                                      </p:to>
                                    </p:set>
                                    <p:anim calcmode="lin" valueType="num">
                                      <p:cBhvr>
                                        <p:cTn id="211" dur="500" fill="hold"/>
                                        <p:tgtEl>
                                          <p:spTgt spid="5">
                                            <p:graphicEl>
                                              <a:dgm id="{B999D32F-7D5A-4D05-B680-C319C4CBDFFD}"/>
                                            </p:graphicEl>
                                          </p:spTgt>
                                        </p:tgtEl>
                                        <p:attrNameLst>
                                          <p:attrName>ppt_w</p:attrName>
                                        </p:attrNameLst>
                                      </p:cBhvr>
                                      <p:tavLst>
                                        <p:tav tm="0">
                                          <p:val>
                                            <p:fltVal val="0"/>
                                          </p:val>
                                        </p:tav>
                                        <p:tav tm="100000">
                                          <p:val>
                                            <p:strVal val="#ppt_w"/>
                                          </p:val>
                                        </p:tav>
                                      </p:tavLst>
                                    </p:anim>
                                    <p:anim calcmode="lin" valueType="num">
                                      <p:cBhvr>
                                        <p:cTn id="212" dur="500" fill="hold"/>
                                        <p:tgtEl>
                                          <p:spTgt spid="5">
                                            <p:graphicEl>
                                              <a:dgm id="{B999D32F-7D5A-4D05-B680-C319C4CBDFFD}"/>
                                            </p:graphicEl>
                                          </p:spTgt>
                                        </p:tgtEl>
                                        <p:attrNameLst>
                                          <p:attrName>ppt_h</p:attrName>
                                        </p:attrNameLst>
                                      </p:cBhvr>
                                      <p:tavLst>
                                        <p:tav tm="0">
                                          <p:val>
                                            <p:fltVal val="0"/>
                                          </p:val>
                                        </p:tav>
                                        <p:tav tm="100000">
                                          <p:val>
                                            <p:strVal val="#ppt_h"/>
                                          </p:val>
                                        </p:tav>
                                      </p:tavLst>
                                    </p:anim>
                                    <p:animEffect transition="in" filter="fade">
                                      <p:cBhvr>
                                        <p:cTn id="213" dur="500"/>
                                        <p:tgtEl>
                                          <p:spTgt spid="5">
                                            <p:graphicEl>
                                              <a:dgm id="{B999D32F-7D5A-4D05-B680-C319C4CBDFFD}"/>
                                            </p:graphicEl>
                                          </p:spTgt>
                                        </p:tgtEl>
                                      </p:cBhvr>
                                    </p:animEffect>
                                  </p:childTnLst>
                                </p:cTn>
                              </p:par>
                            </p:childTnLst>
                          </p:cTn>
                        </p:par>
                        <p:par>
                          <p:cTn id="214" fill="hold">
                            <p:stCondLst>
                              <p:cond delay="114227"/>
                            </p:stCondLst>
                            <p:childTnLst>
                              <p:par>
                                <p:cTn id="215" presetID="53" presetClass="entr" presetSubtype="16" fill="hold" grpId="0" nodeType="afterEffect">
                                  <p:stCondLst>
                                    <p:cond delay="0"/>
                                  </p:stCondLst>
                                  <p:childTnLst>
                                    <p:set>
                                      <p:cBhvr>
                                        <p:cTn id="216" dur="1" fill="hold">
                                          <p:stCondLst>
                                            <p:cond delay="0"/>
                                          </p:stCondLst>
                                        </p:cTn>
                                        <p:tgtEl>
                                          <p:spTgt spid="5">
                                            <p:graphicEl>
                                              <a:dgm id="{0003DBF7-3B8D-4184-A86A-5E7278E0F942}"/>
                                            </p:graphicEl>
                                          </p:spTgt>
                                        </p:tgtEl>
                                        <p:attrNameLst>
                                          <p:attrName>style.visibility</p:attrName>
                                        </p:attrNameLst>
                                      </p:cBhvr>
                                      <p:to>
                                        <p:strVal val="visible"/>
                                      </p:to>
                                    </p:set>
                                    <p:anim calcmode="lin" valueType="num">
                                      <p:cBhvr>
                                        <p:cTn id="217" dur="500" fill="hold"/>
                                        <p:tgtEl>
                                          <p:spTgt spid="5">
                                            <p:graphicEl>
                                              <a:dgm id="{0003DBF7-3B8D-4184-A86A-5E7278E0F942}"/>
                                            </p:graphicEl>
                                          </p:spTgt>
                                        </p:tgtEl>
                                        <p:attrNameLst>
                                          <p:attrName>ppt_w</p:attrName>
                                        </p:attrNameLst>
                                      </p:cBhvr>
                                      <p:tavLst>
                                        <p:tav tm="0">
                                          <p:val>
                                            <p:fltVal val="0"/>
                                          </p:val>
                                        </p:tav>
                                        <p:tav tm="100000">
                                          <p:val>
                                            <p:strVal val="#ppt_w"/>
                                          </p:val>
                                        </p:tav>
                                      </p:tavLst>
                                    </p:anim>
                                    <p:anim calcmode="lin" valueType="num">
                                      <p:cBhvr>
                                        <p:cTn id="218" dur="500" fill="hold"/>
                                        <p:tgtEl>
                                          <p:spTgt spid="5">
                                            <p:graphicEl>
                                              <a:dgm id="{0003DBF7-3B8D-4184-A86A-5E7278E0F942}"/>
                                            </p:graphicEl>
                                          </p:spTgt>
                                        </p:tgtEl>
                                        <p:attrNameLst>
                                          <p:attrName>ppt_h</p:attrName>
                                        </p:attrNameLst>
                                      </p:cBhvr>
                                      <p:tavLst>
                                        <p:tav tm="0">
                                          <p:val>
                                            <p:fltVal val="0"/>
                                          </p:val>
                                        </p:tav>
                                        <p:tav tm="100000">
                                          <p:val>
                                            <p:strVal val="#ppt_h"/>
                                          </p:val>
                                        </p:tav>
                                      </p:tavLst>
                                    </p:anim>
                                    <p:animEffect transition="in" filter="fade">
                                      <p:cBhvr>
                                        <p:cTn id="219" dur="500"/>
                                        <p:tgtEl>
                                          <p:spTgt spid="5">
                                            <p:graphicEl>
                                              <a:dgm id="{0003DBF7-3B8D-4184-A86A-5E7278E0F942}"/>
                                            </p:graphicEl>
                                          </p:spTgt>
                                        </p:tgtEl>
                                      </p:cBhvr>
                                    </p:animEffect>
                                  </p:childTnLst>
                                </p:cTn>
                              </p:par>
                              <p:par>
                                <p:cTn id="220" presetID="42" presetClass="entr" presetSubtype="0" fill="hold" nodeType="withEffect">
                                  <p:stCondLst>
                                    <p:cond delay="0"/>
                                  </p:stCondLst>
                                  <p:childTnLst>
                                    <p:set>
                                      <p:cBhvr>
                                        <p:cTn id="221" dur="1" fill="hold">
                                          <p:stCondLst>
                                            <p:cond delay="0"/>
                                          </p:stCondLst>
                                        </p:cTn>
                                        <p:tgtEl>
                                          <p:spTgt spid="16"/>
                                        </p:tgtEl>
                                        <p:attrNameLst>
                                          <p:attrName>style.visibility</p:attrName>
                                        </p:attrNameLst>
                                      </p:cBhvr>
                                      <p:to>
                                        <p:strVal val="visible"/>
                                      </p:to>
                                    </p:set>
                                    <p:animEffect transition="in" filter="fade">
                                      <p:cBhvr>
                                        <p:cTn id="222" dur="1000"/>
                                        <p:tgtEl>
                                          <p:spTgt spid="16"/>
                                        </p:tgtEl>
                                      </p:cBhvr>
                                    </p:animEffect>
                                    <p:anim calcmode="lin" valueType="num">
                                      <p:cBhvr>
                                        <p:cTn id="223" dur="1000" fill="hold"/>
                                        <p:tgtEl>
                                          <p:spTgt spid="16"/>
                                        </p:tgtEl>
                                        <p:attrNameLst>
                                          <p:attrName>ppt_x</p:attrName>
                                        </p:attrNameLst>
                                      </p:cBhvr>
                                      <p:tavLst>
                                        <p:tav tm="0">
                                          <p:val>
                                            <p:strVal val="#ppt_x"/>
                                          </p:val>
                                        </p:tav>
                                        <p:tav tm="100000">
                                          <p:val>
                                            <p:strVal val="#ppt_x"/>
                                          </p:val>
                                        </p:tav>
                                      </p:tavLst>
                                    </p:anim>
                                    <p:anim calcmode="lin" valueType="num">
                                      <p:cBhvr>
                                        <p:cTn id="224" dur="1000" fill="hold"/>
                                        <p:tgtEl>
                                          <p:spTgt spid="16"/>
                                        </p:tgtEl>
                                        <p:attrNameLst>
                                          <p:attrName>ppt_y</p:attrName>
                                        </p:attrNameLst>
                                      </p:cBhvr>
                                      <p:tavLst>
                                        <p:tav tm="0">
                                          <p:val>
                                            <p:strVal val="#ppt_y+.1"/>
                                          </p:val>
                                        </p:tav>
                                        <p:tav tm="100000">
                                          <p:val>
                                            <p:strVal val="#ppt_y"/>
                                          </p:val>
                                        </p:tav>
                                      </p:tavLst>
                                    </p:anim>
                                  </p:childTnLst>
                                </p:cTn>
                              </p:par>
                            </p:childTnLst>
                          </p:cTn>
                        </p:par>
                        <p:par>
                          <p:cTn id="225" fill="hold">
                            <p:stCondLst>
                              <p:cond delay="115227"/>
                            </p:stCondLst>
                            <p:childTnLst>
                              <p:par>
                                <p:cTn id="226" presetID="53" presetClass="entr" presetSubtype="16" fill="hold" grpId="0" nodeType="afterEffect">
                                  <p:stCondLst>
                                    <p:cond delay="0"/>
                                  </p:stCondLst>
                                  <p:childTnLst>
                                    <p:set>
                                      <p:cBhvr>
                                        <p:cTn id="227" dur="1" fill="hold">
                                          <p:stCondLst>
                                            <p:cond delay="0"/>
                                          </p:stCondLst>
                                        </p:cTn>
                                        <p:tgtEl>
                                          <p:spTgt spid="5">
                                            <p:graphicEl>
                                              <a:dgm id="{05F81162-D2EC-4637-A37D-3F0F331F009A}"/>
                                            </p:graphicEl>
                                          </p:spTgt>
                                        </p:tgtEl>
                                        <p:attrNameLst>
                                          <p:attrName>style.visibility</p:attrName>
                                        </p:attrNameLst>
                                      </p:cBhvr>
                                      <p:to>
                                        <p:strVal val="visible"/>
                                      </p:to>
                                    </p:set>
                                    <p:anim calcmode="lin" valueType="num">
                                      <p:cBhvr>
                                        <p:cTn id="228" dur="500" fill="hold"/>
                                        <p:tgtEl>
                                          <p:spTgt spid="5">
                                            <p:graphicEl>
                                              <a:dgm id="{05F81162-D2EC-4637-A37D-3F0F331F009A}"/>
                                            </p:graphicEl>
                                          </p:spTgt>
                                        </p:tgtEl>
                                        <p:attrNameLst>
                                          <p:attrName>ppt_w</p:attrName>
                                        </p:attrNameLst>
                                      </p:cBhvr>
                                      <p:tavLst>
                                        <p:tav tm="0">
                                          <p:val>
                                            <p:fltVal val="0"/>
                                          </p:val>
                                        </p:tav>
                                        <p:tav tm="100000">
                                          <p:val>
                                            <p:strVal val="#ppt_w"/>
                                          </p:val>
                                        </p:tav>
                                      </p:tavLst>
                                    </p:anim>
                                    <p:anim calcmode="lin" valueType="num">
                                      <p:cBhvr>
                                        <p:cTn id="229" dur="500" fill="hold"/>
                                        <p:tgtEl>
                                          <p:spTgt spid="5">
                                            <p:graphicEl>
                                              <a:dgm id="{05F81162-D2EC-4637-A37D-3F0F331F009A}"/>
                                            </p:graphicEl>
                                          </p:spTgt>
                                        </p:tgtEl>
                                        <p:attrNameLst>
                                          <p:attrName>ppt_h</p:attrName>
                                        </p:attrNameLst>
                                      </p:cBhvr>
                                      <p:tavLst>
                                        <p:tav tm="0">
                                          <p:val>
                                            <p:fltVal val="0"/>
                                          </p:val>
                                        </p:tav>
                                        <p:tav tm="100000">
                                          <p:val>
                                            <p:strVal val="#ppt_h"/>
                                          </p:val>
                                        </p:tav>
                                      </p:tavLst>
                                    </p:anim>
                                    <p:animEffect transition="in" filter="fade">
                                      <p:cBhvr>
                                        <p:cTn id="230" dur="500"/>
                                        <p:tgtEl>
                                          <p:spTgt spid="5">
                                            <p:graphicEl>
                                              <a:dgm id="{05F81162-D2EC-4637-A37D-3F0F331F00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1" fill="hold" display="0">
                  <p:stCondLst>
                    <p:cond delay="indefinite"/>
                  </p:stCondLst>
                  <p:endCondLst>
                    <p:cond evt="onStopAudio" delay="0">
                      <p:tgtEl>
                        <p:sldTgt/>
                      </p:tgtEl>
                    </p:cond>
                  </p:endCondLst>
                </p:cTn>
                <p:tgtEl>
                  <p:spTgt spid="4"/>
                </p:tgtEl>
              </p:cMediaNode>
            </p:audio>
            <p:audio>
              <p:cMediaNode vol="100000">
                <p:cTn id="232" fill="hold" display="0">
                  <p:stCondLst>
                    <p:cond delay="indefinite"/>
                  </p:stCondLst>
                  <p:endCondLst>
                    <p:cond evt="onStopAudio" delay="0">
                      <p:tgtEl>
                        <p:sldTgt/>
                      </p:tgtEl>
                    </p:cond>
                  </p:endCondLst>
                </p:cTn>
                <p:tgtEl>
                  <p:spTgt spid="2"/>
                </p:tgtEl>
              </p:cMediaNode>
            </p:audio>
          </p:childTnLst>
        </p:cTn>
      </p:par>
    </p:tnLst>
    <p:bldLst>
      <p:bldP spid="3" grpId="0" animBg="1"/>
      <p:bldGraphic spid="5" grpId="0" uiExpand="1">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half" idx="2"/>
          </p:nvPr>
        </p:nvSpPr>
        <p:spPr>
          <a:xfrm>
            <a:off x="227457" y="1959483"/>
            <a:ext cx="2834640" cy="2322576"/>
          </a:xfrm>
        </p:spPr>
        <p:txBody>
          <a:bodyPr>
            <a:normAutofit lnSpcReduction="10000"/>
          </a:bodyPr>
          <a:lstStyle/>
          <a:p>
            <a:pPr algn="ctr"/>
            <a:r>
              <a:rPr lang="es-MX" sz="2000" dirty="0" smtClean="0">
                <a:latin typeface="Caviar Dreams" panose="020B0402020204020504" pitchFamily="34" charset="0"/>
              </a:rPr>
              <a:t>El presupuesto asignado para el </a:t>
            </a:r>
          </a:p>
          <a:p>
            <a:pPr algn="ctr"/>
            <a:r>
              <a:rPr lang="es-MX" sz="2000" b="1" dirty="0" smtClean="0">
                <a:latin typeface="Caviar Dreams" panose="020B0402020204020504" pitchFamily="34" charset="0"/>
              </a:rPr>
              <a:t>PROGRAMA ESCUELA DE CALIDAD (PEC) </a:t>
            </a:r>
          </a:p>
          <a:p>
            <a:pPr algn="ctr"/>
            <a:r>
              <a:rPr lang="es-MX" sz="2000" dirty="0" smtClean="0">
                <a:latin typeface="Caviar Dreams" panose="020B0402020204020504" pitchFamily="34" charset="0"/>
              </a:rPr>
              <a:t>Durante los ejercicios del </a:t>
            </a:r>
            <a:r>
              <a:rPr lang="es-MX" sz="2000" b="1" dirty="0" smtClean="0">
                <a:latin typeface="Caviar Dreams" panose="020B0402020204020504" pitchFamily="34" charset="0"/>
              </a:rPr>
              <a:t>2001</a:t>
            </a:r>
            <a:r>
              <a:rPr lang="es-MX" sz="2000" dirty="0" smtClean="0">
                <a:latin typeface="Caviar Dreams" panose="020B0402020204020504" pitchFamily="34" charset="0"/>
              </a:rPr>
              <a:t>al</a:t>
            </a:r>
            <a:r>
              <a:rPr lang="es-MX" sz="2000" b="1" dirty="0" smtClean="0">
                <a:latin typeface="Caviar Dreams" panose="020B0402020204020504" pitchFamily="34" charset="0"/>
              </a:rPr>
              <a:t> 2006</a:t>
            </a:r>
            <a:r>
              <a:rPr lang="es-MX" sz="2000" dirty="0" smtClean="0">
                <a:latin typeface="Caviar Dreams" panose="020B0402020204020504" pitchFamily="34" charset="0"/>
              </a:rPr>
              <a:t> es el siguiente: </a:t>
            </a:r>
            <a:endParaRPr lang="es-MX" sz="2000" dirty="0">
              <a:latin typeface="Caviar Dreams" panose="020B0402020204020504" pitchFamily="34" charset="0"/>
            </a:endParaRPr>
          </a:p>
        </p:txBody>
      </p:sp>
      <p:graphicFrame>
        <p:nvGraphicFramePr>
          <p:cNvPr id="6" name="Gráfico 5"/>
          <p:cNvGraphicFramePr>
            <a:graphicFrameLocks/>
          </p:cNvGraphicFramePr>
          <p:nvPr>
            <p:extLst>
              <p:ext uri="{D42A27DB-BD31-4B8C-83A1-F6EECF244321}">
                <p14:modId xmlns:p14="http://schemas.microsoft.com/office/powerpoint/2010/main" val="1036272821"/>
              </p:ext>
            </p:extLst>
          </p:nvPr>
        </p:nvGraphicFramePr>
        <p:xfrm>
          <a:off x="3561347" y="873125"/>
          <a:ext cx="7868653" cy="53351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57637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2000"/>
                                        <p:tgtEl>
                                          <p:spTgt spid="4">
                                            <p:txEl>
                                              <p:pRg st="1" end="1"/>
                                            </p:txEl>
                                          </p:spTgt>
                                        </p:tgtEl>
                                      </p:cBhvr>
                                    </p:animEffect>
                                    <p:anim calcmode="lin" valueType="num">
                                      <p:cBhvr>
                                        <p:cTn id="14"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2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2000"/>
                                        <p:tgtEl>
                                          <p:spTgt spid="4">
                                            <p:txEl>
                                              <p:pRg st="2" end="2"/>
                                            </p:txEl>
                                          </p:spTgt>
                                        </p:tgtEl>
                                      </p:cBhvr>
                                    </p:animEffect>
                                    <p:anim calcmode="lin" valueType="num">
                                      <p:cBhvr>
                                        <p:cTn id="20"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2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0"/>
                                  </p:stCondLst>
                                  <p:childTnLst>
                                    <p:set>
                                      <p:cBhvr>
                                        <p:cTn id="24"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25" dur="1000"/>
                                        <p:tgtEl>
                                          <p:spTgt spid="6">
                                            <p:graphicEl>
                                              <a:chart seriesIdx="-3" categoryIdx="-3" bldStep="gridLegend"/>
                                            </p:graphicEl>
                                          </p:spTgt>
                                        </p:tgtEl>
                                      </p:cBhvr>
                                    </p:animEffect>
                                    <p:anim calcmode="lin" valueType="num">
                                      <p:cBhvr>
                                        <p:cTn id="26" dur="10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27" dur="10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0"/>
                                  </p:stCondLst>
                                  <p:childTnLst>
                                    <p:set>
                                      <p:cBhvr>
                                        <p:cTn id="30"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fade">
                                      <p:cBhvr>
                                        <p:cTn id="31" dur="1000"/>
                                        <p:tgtEl>
                                          <p:spTgt spid="6">
                                            <p:graphicEl>
                                              <a:chart seriesIdx="0" categoryIdx="0" bldStep="ptInCategory"/>
                                            </p:graphicEl>
                                          </p:spTgt>
                                        </p:tgtEl>
                                      </p:cBhvr>
                                    </p:animEffect>
                                    <p:anim calcmode="lin" valueType="num">
                                      <p:cBhvr>
                                        <p:cTn id="32" dur="1000" fill="hold"/>
                                        <p:tgtEl>
                                          <p:spTgt spid="6">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p:cTn id="33" dur="1000" fill="hold"/>
                                        <p:tgtEl>
                                          <p:spTgt spid="6">
                                            <p:graphicEl>
                                              <a:chart seriesIdx="0" categoryIdx="0" bldStep="ptInCategory"/>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ntr" presetSubtype="0" fill="hold" grpId="0" nodeType="afterEffect">
                                  <p:stCondLst>
                                    <p:cond delay="0"/>
                                  </p:stCondLst>
                                  <p:childTnLst>
                                    <p:set>
                                      <p:cBhvr>
                                        <p:cTn id="36"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fade">
                                      <p:cBhvr>
                                        <p:cTn id="37" dur="1000"/>
                                        <p:tgtEl>
                                          <p:spTgt spid="6">
                                            <p:graphicEl>
                                              <a:chart seriesIdx="0" categoryIdx="1" bldStep="ptInCategory"/>
                                            </p:graphicEl>
                                          </p:spTgt>
                                        </p:tgtEl>
                                      </p:cBhvr>
                                    </p:animEffect>
                                    <p:anim calcmode="lin" valueType="num">
                                      <p:cBhvr>
                                        <p:cTn id="38" dur="1000" fill="hold"/>
                                        <p:tgtEl>
                                          <p:spTgt spid="6">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p:cTn id="39" dur="1000" fill="hold"/>
                                        <p:tgtEl>
                                          <p:spTgt spid="6">
                                            <p:graphicEl>
                                              <a:chart seriesIdx="0" categoryIdx="1" bldStep="ptInCategory"/>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9000"/>
                            </p:stCondLst>
                            <p:childTnLst>
                              <p:par>
                                <p:cTn id="41" presetID="42" presetClass="entr" presetSubtype="0" fill="hold" grpId="0" nodeType="afterEffect">
                                  <p:stCondLst>
                                    <p:cond delay="0"/>
                                  </p:stCondLst>
                                  <p:childTnLst>
                                    <p:set>
                                      <p:cBhvr>
                                        <p:cTn id="42" dur="1" fill="hold">
                                          <p:stCondLst>
                                            <p:cond delay="0"/>
                                          </p:stCondLst>
                                        </p:cTn>
                                        <p:tgtEl>
                                          <p:spTgt spid="6">
                                            <p:graphicEl>
                                              <a:chart seriesIdx="0" categoryIdx="2" bldStep="ptInCategory"/>
                                            </p:graphicEl>
                                          </p:spTgt>
                                        </p:tgtEl>
                                        <p:attrNameLst>
                                          <p:attrName>style.visibility</p:attrName>
                                        </p:attrNameLst>
                                      </p:cBhvr>
                                      <p:to>
                                        <p:strVal val="visible"/>
                                      </p:to>
                                    </p:set>
                                    <p:animEffect transition="in" filter="fade">
                                      <p:cBhvr>
                                        <p:cTn id="43" dur="1000"/>
                                        <p:tgtEl>
                                          <p:spTgt spid="6">
                                            <p:graphicEl>
                                              <a:chart seriesIdx="0" categoryIdx="2" bldStep="ptInCategory"/>
                                            </p:graphicEl>
                                          </p:spTgt>
                                        </p:tgtEl>
                                      </p:cBhvr>
                                    </p:animEffect>
                                    <p:anim calcmode="lin" valueType="num">
                                      <p:cBhvr>
                                        <p:cTn id="44" dur="1000" fill="hold"/>
                                        <p:tgtEl>
                                          <p:spTgt spid="6">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chart seriesIdx="0" categoryIdx="2" bldStep="ptInCategory"/>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10000"/>
                            </p:stCondLst>
                            <p:childTnLst>
                              <p:par>
                                <p:cTn id="47" presetID="42" presetClass="entr" presetSubtype="0" fill="hold" grpId="0" nodeType="afterEffect">
                                  <p:stCondLst>
                                    <p:cond delay="0"/>
                                  </p:stCondLst>
                                  <p:childTnLst>
                                    <p:set>
                                      <p:cBhvr>
                                        <p:cTn id="48" dur="1" fill="hold">
                                          <p:stCondLst>
                                            <p:cond delay="0"/>
                                          </p:stCondLst>
                                        </p:cTn>
                                        <p:tgtEl>
                                          <p:spTgt spid="6">
                                            <p:graphicEl>
                                              <a:chart seriesIdx="0" categoryIdx="3" bldStep="ptInCategory"/>
                                            </p:graphicEl>
                                          </p:spTgt>
                                        </p:tgtEl>
                                        <p:attrNameLst>
                                          <p:attrName>style.visibility</p:attrName>
                                        </p:attrNameLst>
                                      </p:cBhvr>
                                      <p:to>
                                        <p:strVal val="visible"/>
                                      </p:to>
                                    </p:set>
                                    <p:animEffect transition="in" filter="fade">
                                      <p:cBhvr>
                                        <p:cTn id="49" dur="1000"/>
                                        <p:tgtEl>
                                          <p:spTgt spid="6">
                                            <p:graphicEl>
                                              <a:chart seriesIdx="0" categoryIdx="3" bldStep="ptInCategory"/>
                                            </p:graphicEl>
                                          </p:spTgt>
                                        </p:tgtEl>
                                      </p:cBhvr>
                                    </p:animEffect>
                                    <p:anim calcmode="lin" valueType="num">
                                      <p:cBhvr>
                                        <p:cTn id="50" dur="1000" fill="hold"/>
                                        <p:tgtEl>
                                          <p:spTgt spid="6">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chart seriesIdx="0" categoryIdx="3" bldStep="ptInCategory"/>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11000"/>
                            </p:stCondLst>
                            <p:childTnLst>
                              <p:par>
                                <p:cTn id="53" presetID="42" presetClass="entr" presetSubtype="0" fill="hold" grpId="0" nodeType="afterEffect">
                                  <p:stCondLst>
                                    <p:cond delay="0"/>
                                  </p:stCondLst>
                                  <p:childTnLst>
                                    <p:set>
                                      <p:cBhvr>
                                        <p:cTn id="54" dur="1" fill="hold">
                                          <p:stCondLst>
                                            <p:cond delay="0"/>
                                          </p:stCondLst>
                                        </p:cTn>
                                        <p:tgtEl>
                                          <p:spTgt spid="6">
                                            <p:graphicEl>
                                              <a:chart seriesIdx="0" categoryIdx="4" bldStep="ptInCategory"/>
                                            </p:graphicEl>
                                          </p:spTgt>
                                        </p:tgtEl>
                                        <p:attrNameLst>
                                          <p:attrName>style.visibility</p:attrName>
                                        </p:attrNameLst>
                                      </p:cBhvr>
                                      <p:to>
                                        <p:strVal val="visible"/>
                                      </p:to>
                                    </p:set>
                                    <p:animEffect transition="in" filter="fade">
                                      <p:cBhvr>
                                        <p:cTn id="55" dur="1000"/>
                                        <p:tgtEl>
                                          <p:spTgt spid="6">
                                            <p:graphicEl>
                                              <a:chart seriesIdx="0" categoryIdx="4" bldStep="ptInCategory"/>
                                            </p:graphicEl>
                                          </p:spTgt>
                                        </p:tgtEl>
                                      </p:cBhvr>
                                    </p:animEffect>
                                    <p:anim calcmode="lin" valueType="num">
                                      <p:cBhvr>
                                        <p:cTn id="56" dur="1000" fill="hold"/>
                                        <p:tgtEl>
                                          <p:spTgt spid="6">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chart seriesIdx="0" categoryIdx="4" bldStep="ptInCategory"/>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12000"/>
                            </p:stCondLst>
                            <p:childTnLst>
                              <p:par>
                                <p:cTn id="59" presetID="42" presetClass="entr" presetSubtype="0" fill="hold" grpId="0" nodeType="afterEffect">
                                  <p:stCondLst>
                                    <p:cond delay="0"/>
                                  </p:stCondLst>
                                  <p:childTnLst>
                                    <p:set>
                                      <p:cBhvr>
                                        <p:cTn id="60" dur="1" fill="hold">
                                          <p:stCondLst>
                                            <p:cond delay="0"/>
                                          </p:stCondLst>
                                        </p:cTn>
                                        <p:tgtEl>
                                          <p:spTgt spid="6">
                                            <p:graphicEl>
                                              <a:chart seriesIdx="0" categoryIdx="5" bldStep="ptInCategory"/>
                                            </p:graphicEl>
                                          </p:spTgt>
                                        </p:tgtEl>
                                        <p:attrNameLst>
                                          <p:attrName>style.visibility</p:attrName>
                                        </p:attrNameLst>
                                      </p:cBhvr>
                                      <p:to>
                                        <p:strVal val="visible"/>
                                      </p:to>
                                    </p:set>
                                    <p:animEffect transition="in" filter="fade">
                                      <p:cBhvr>
                                        <p:cTn id="61" dur="1000"/>
                                        <p:tgtEl>
                                          <p:spTgt spid="6">
                                            <p:graphicEl>
                                              <a:chart seriesIdx="0" categoryIdx="5" bldStep="ptInCategory"/>
                                            </p:graphicEl>
                                          </p:spTgt>
                                        </p:tgtEl>
                                      </p:cBhvr>
                                    </p:animEffect>
                                    <p:anim calcmode="lin" valueType="num">
                                      <p:cBhvr>
                                        <p:cTn id="62" dur="1000" fill="hold"/>
                                        <p:tgtEl>
                                          <p:spTgt spid="6">
                                            <p:graphicEl>
                                              <a:chart seriesIdx="0" categoryIdx="5" bldStep="ptInCategory"/>
                                            </p:graphicEl>
                                          </p:spTgt>
                                        </p:tgtEl>
                                        <p:attrNameLst>
                                          <p:attrName>ppt_x</p:attrName>
                                        </p:attrNameLst>
                                      </p:cBhvr>
                                      <p:tavLst>
                                        <p:tav tm="0">
                                          <p:val>
                                            <p:strVal val="#ppt_x"/>
                                          </p:val>
                                        </p:tav>
                                        <p:tav tm="100000">
                                          <p:val>
                                            <p:strVal val="#ppt_x"/>
                                          </p:val>
                                        </p:tav>
                                      </p:tavLst>
                                    </p:anim>
                                    <p:anim calcmode="lin" valueType="num">
                                      <p:cBhvr>
                                        <p:cTn id="63" dur="1000" fill="hold"/>
                                        <p:tgtEl>
                                          <p:spTgt spid="6">
                                            <p:graphicEl>
                                              <a:chart seriesIdx="0" categoryIdx="5" bldStep="ptInCategory"/>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El"/>
        </p:bldSub>
      </p:bldGraphic>
    </p:bld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660</TotalTime>
  <Words>547</Words>
  <Application>Microsoft Office PowerPoint</Application>
  <PresentationFormat>Panorámica</PresentationFormat>
  <Paragraphs>92</Paragraphs>
  <Slides>13</Slides>
  <Notes>0</Notes>
  <HiddenSlides>0</HiddenSlides>
  <MMClips>14</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Arial</vt:lpstr>
      <vt:lpstr>Calibri</vt:lpstr>
      <vt:lpstr>Castellar</vt:lpstr>
      <vt:lpstr>Caviar Dreams</vt:lpstr>
      <vt:lpstr>Corbel</vt:lpstr>
      <vt:lpstr>Times New Roman</vt:lpstr>
      <vt:lpstr>Wingdings 2</vt:lpstr>
      <vt:lpstr>Marco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Alan</dc:creator>
  <cp:lastModifiedBy>Alan</cp:lastModifiedBy>
  <cp:revision>64</cp:revision>
  <dcterms:created xsi:type="dcterms:W3CDTF">2015-04-11T19:48:02Z</dcterms:created>
  <dcterms:modified xsi:type="dcterms:W3CDTF">2015-04-13T00:04:01Z</dcterms:modified>
</cp:coreProperties>
</file>